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E9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-115" y="3506581"/>
            <a:ext cx="1438275" cy="6780530"/>
          </a:xfrm>
          <a:custGeom>
            <a:avLst/>
            <a:gdLst/>
            <a:ahLst/>
            <a:cxnLst/>
            <a:rect l="l" t="t" r="r" b="b"/>
            <a:pathLst>
              <a:path w="1438275" h="6780530">
                <a:moveTo>
                  <a:pt x="1438192" y="6779931"/>
                </a:moveTo>
                <a:lnTo>
                  <a:pt x="0" y="6779931"/>
                </a:lnTo>
                <a:lnTo>
                  <a:pt x="0" y="494005"/>
                </a:lnTo>
                <a:lnTo>
                  <a:pt x="1438192" y="0"/>
                </a:lnTo>
                <a:lnTo>
                  <a:pt x="1438192" y="683578"/>
                </a:lnTo>
                <a:lnTo>
                  <a:pt x="1235631" y="683578"/>
                </a:lnTo>
                <a:lnTo>
                  <a:pt x="202453" y="1005937"/>
                </a:lnTo>
                <a:lnTo>
                  <a:pt x="202453" y="1197319"/>
                </a:lnTo>
                <a:lnTo>
                  <a:pt x="646081" y="1197319"/>
                </a:lnTo>
                <a:lnTo>
                  <a:pt x="202453" y="1328025"/>
                </a:lnTo>
                <a:lnTo>
                  <a:pt x="202453" y="1519353"/>
                </a:lnTo>
                <a:lnTo>
                  <a:pt x="674164" y="1519353"/>
                </a:lnTo>
                <a:lnTo>
                  <a:pt x="202453" y="1650100"/>
                </a:lnTo>
                <a:lnTo>
                  <a:pt x="202453" y="1841441"/>
                </a:lnTo>
                <a:lnTo>
                  <a:pt x="705355" y="1841441"/>
                </a:lnTo>
                <a:lnTo>
                  <a:pt x="202453" y="1972134"/>
                </a:lnTo>
                <a:lnTo>
                  <a:pt x="202453" y="2163530"/>
                </a:lnTo>
                <a:lnTo>
                  <a:pt x="741321" y="2163530"/>
                </a:lnTo>
                <a:lnTo>
                  <a:pt x="202453" y="2294128"/>
                </a:lnTo>
                <a:lnTo>
                  <a:pt x="202453" y="2485659"/>
                </a:lnTo>
                <a:lnTo>
                  <a:pt x="782895" y="2485659"/>
                </a:lnTo>
                <a:lnTo>
                  <a:pt x="202453" y="2616216"/>
                </a:lnTo>
                <a:lnTo>
                  <a:pt x="202453" y="2807693"/>
                </a:lnTo>
                <a:lnTo>
                  <a:pt x="831471" y="2807693"/>
                </a:lnTo>
                <a:lnTo>
                  <a:pt x="202453" y="2938345"/>
                </a:lnTo>
                <a:lnTo>
                  <a:pt x="202453" y="3129700"/>
                </a:lnTo>
                <a:lnTo>
                  <a:pt x="889464" y="3129700"/>
                </a:lnTo>
                <a:lnTo>
                  <a:pt x="202453" y="3260353"/>
                </a:lnTo>
                <a:lnTo>
                  <a:pt x="202453" y="3451721"/>
                </a:lnTo>
                <a:lnTo>
                  <a:pt x="958841" y="3451721"/>
                </a:lnTo>
                <a:lnTo>
                  <a:pt x="202453" y="3582414"/>
                </a:lnTo>
                <a:lnTo>
                  <a:pt x="202453" y="3773823"/>
                </a:lnTo>
                <a:lnTo>
                  <a:pt x="1043083" y="3773823"/>
                </a:lnTo>
                <a:lnTo>
                  <a:pt x="202453" y="3904475"/>
                </a:lnTo>
                <a:lnTo>
                  <a:pt x="202453" y="4095911"/>
                </a:lnTo>
                <a:lnTo>
                  <a:pt x="1148791" y="4095911"/>
                </a:lnTo>
                <a:lnTo>
                  <a:pt x="202453" y="4226536"/>
                </a:lnTo>
                <a:lnTo>
                  <a:pt x="202453" y="4417946"/>
                </a:lnTo>
                <a:lnTo>
                  <a:pt x="1438192" y="4417946"/>
                </a:lnTo>
                <a:lnTo>
                  <a:pt x="1438192" y="4423952"/>
                </a:lnTo>
                <a:lnTo>
                  <a:pt x="1235631" y="4423952"/>
                </a:lnTo>
                <a:lnTo>
                  <a:pt x="202453" y="4548571"/>
                </a:lnTo>
                <a:lnTo>
                  <a:pt x="202453" y="4740047"/>
                </a:lnTo>
                <a:lnTo>
                  <a:pt x="1438192" y="4740047"/>
                </a:lnTo>
                <a:lnTo>
                  <a:pt x="1438192" y="4764034"/>
                </a:lnTo>
                <a:lnTo>
                  <a:pt x="1235631" y="4764034"/>
                </a:lnTo>
                <a:lnTo>
                  <a:pt x="202453" y="4870673"/>
                </a:lnTo>
                <a:lnTo>
                  <a:pt x="202453" y="5061974"/>
                </a:lnTo>
                <a:lnTo>
                  <a:pt x="1438192" y="5061974"/>
                </a:lnTo>
                <a:lnTo>
                  <a:pt x="1438192" y="5104089"/>
                </a:lnTo>
                <a:lnTo>
                  <a:pt x="1235631" y="5104089"/>
                </a:lnTo>
                <a:lnTo>
                  <a:pt x="202453" y="5192694"/>
                </a:lnTo>
                <a:lnTo>
                  <a:pt x="202453" y="5384103"/>
                </a:lnTo>
                <a:lnTo>
                  <a:pt x="1438192" y="5384103"/>
                </a:lnTo>
                <a:lnTo>
                  <a:pt x="1438192" y="5444090"/>
                </a:lnTo>
                <a:lnTo>
                  <a:pt x="1235631" y="5444090"/>
                </a:lnTo>
                <a:lnTo>
                  <a:pt x="202453" y="5514687"/>
                </a:lnTo>
                <a:lnTo>
                  <a:pt x="202453" y="5706164"/>
                </a:lnTo>
                <a:lnTo>
                  <a:pt x="1438192" y="5706164"/>
                </a:lnTo>
                <a:lnTo>
                  <a:pt x="1438192" y="5784118"/>
                </a:lnTo>
                <a:lnTo>
                  <a:pt x="1235631" y="5784118"/>
                </a:lnTo>
                <a:lnTo>
                  <a:pt x="202453" y="5836789"/>
                </a:lnTo>
                <a:lnTo>
                  <a:pt x="202453" y="6028266"/>
                </a:lnTo>
                <a:lnTo>
                  <a:pt x="1438192" y="6028266"/>
                </a:lnTo>
                <a:lnTo>
                  <a:pt x="1438192" y="6124227"/>
                </a:lnTo>
                <a:lnTo>
                  <a:pt x="1235631" y="6124227"/>
                </a:lnTo>
                <a:lnTo>
                  <a:pt x="202453" y="6158891"/>
                </a:lnTo>
                <a:lnTo>
                  <a:pt x="202453" y="6350219"/>
                </a:lnTo>
                <a:lnTo>
                  <a:pt x="1438192" y="6350219"/>
                </a:lnTo>
                <a:lnTo>
                  <a:pt x="1438192" y="6779931"/>
                </a:lnTo>
                <a:close/>
              </a:path>
              <a:path w="1438275" h="6780530">
                <a:moveTo>
                  <a:pt x="646081" y="1197319"/>
                </a:moveTo>
                <a:lnTo>
                  <a:pt x="202453" y="1197319"/>
                </a:lnTo>
                <a:lnTo>
                  <a:pt x="1235631" y="885624"/>
                </a:lnTo>
                <a:lnTo>
                  <a:pt x="1235631" y="683578"/>
                </a:lnTo>
                <a:lnTo>
                  <a:pt x="1438192" y="683578"/>
                </a:lnTo>
                <a:lnTo>
                  <a:pt x="1438192" y="1023620"/>
                </a:lnTo>
                <a:lnTo>
                  <a:pt x="1235631" y="1023620"/>
                </a:lnTo>
                <a:lnTo>
                  <a:pt x="646081" y="1197319"/>
                </a:lnTo>
                <a:close/>
              </a:path>
              <a:path w="1438275" h="6780530">
                <a:moveTo>
                  <a:pt x="674164" y="1519353"/>
                </a:moveTo>
                <a:lnTo>
                  <a:pt x="202453" y="1519353"/>
                </a:lnTo>
                <a:lnTo>
                  <a:pt x="1235631" y="1225733"/>
                </a:lnTo>
                <a:lnTo>
                  <a:pt x="1235631" y="1023620"/>
                </a:lnTo>
                <a:lnTo>
                  <a:pt x="1438192" y="1023620"/>
                </a:lnTo>
                <a:lnTo>
                  <a:pt x="1438192" y="1363729"/>
                </a:lnTo>
                <a:lnTo>
                  <a:pt x="1235631" y="1363729"/>
                </a:lnTo>
                <a:lnTo>
                  <a:pt x="674164" y="1519353"/>
                </a:lnTo>
                <a:close/>
              </a:path>
              <a:path w="1438275" h="6780530">
                <a:moveTo>
                  <a:pt x="705355" y="1841441"/>
                </a:moveTo>
                <a:lnTo>
                  <a:pt x="202453" y="1841441"/>
                </a:lnTo>
                <a:lnTo>
                  <a:pt x="1235631" y="1565829"/>
                </a:lnTo>
                <a:lnTo>
                  <a:pt x="1235631" y="1363729"/>
                </a:lnTo>
                <a:lnTo>
                  <a:pt x="1438192" y="1363729"/>
                </a:lnTo>
                <a:lnTo>
                  <a:pt x="1438192" y="1703635"/>
                </a:lnTo>
                <a:lnTo>
                  <a:pt x="1235631" y="1703635"/>
                </a:lnTo>
                <a:lnTo>
                  <a:pt x="705355" y="1841441"/>
                </a:lnTo>
                <a:close/>
              </a:path>
              <a:path w="1438275" h="6780530">
                <a:moveTo>
                  <a:pt x="741321" y="2163530"/>
                </a:moveTo>
                <a:lnTo>
                  <a:pt x="202453" y="2163530"/>
                </a:lnTo>
                <a:lnTo>
                  <a:pt x="1235631" y="1905735"/>
                </a:lnTo>
                <a:lnTo>
                  <a:pt x="1235631" y="1703635"/>
                </a:lnTo>
                <a:lnTo>
                  <a:pt x="1438192" y="1703635"/>
                </a:lnTo>
                <a:lnTo>
                  <a:pt x="1438192" y="2043730"/>
                </a:lnTo>
                <a:lnTo>
                  <a:pt x="1235631" y="2043730"/>
                </a:lnTo>
                <a:lnTo>
                  <a:pt x="741321" y="2163530"/>
                </a:lnTo>
                <a:close/>
              </a:path>
              <a:path w="1438275" h="6780530">
                <a:moveTo>
                  <a:pt x="782895" y="2485659"/>
                </a:moveTo>
                <a:lnTo>
                  <a:pt x="202453" y="2485659"/>
                </a:lnTo>
                <a:lnTo>
                  <a:pt x="1235631" y="2245830"/>
                </a:lnTo>
                <a:lnTo>
                  <a:pt x="1235631" y="2043730"/>
                </a:lnTo>
                <a:lnTo>
                  <a:pt x="1438192" y="2043730"/>
                </a:lnTo>
                <a:lnTo>
                  <a:pt x="1438192" y="2383826"/>
                </a:lnTo>
                <a:lnTo>
                  <a:pt x="1235631" y="2383826"/>
                </a:lnTo>
                <a:lnTo>
                  <a:pt x="782895" y="2485659"/>
                </a:lnTo>
                <a:close/>
              </a:path>
              <a:path w="1438275" h="6780530">
                <a:moveTo>
                  <a:pt x="831471" y="2807693"/>
                </a:moveTo>
                <a:lnTo>
                  <a:pt x="202453" y="2807693"/>
                </a:lnTo>
                <a:lnTo>
                  <a:pt x="1235631" y="2585885"/>
                </a:lnTo>
                <a:lnTo>
                  <a:pt x="1235631" y="2383826"/>
                </a:lnTo>
                <a:lnTo>
                  <a:pt x="1438192" y="2383826"/>
                </a:lnTo>
                <a:lnTo>
                  <a:pt x="1438192" y="2723746"/>
                </a:lnTo>
                <a:lnTo>
                  <a:pt x="1235631" y="2723746"/>
                </a:lnTo>
                <a:lnTo>
                  <a:pt x="831471" y="2807693"/>
                </a:lnTo>
                <a:close/>
              </a:path>
              <a:path w="1438275" h="6780530">
                <a:moveTo>
                  <a:pt x="889464" y="3129700"/>
                </a:moveTo>
                <a:lnTo>
                  <a:pt x="202453" y="3129700"/>
                </a:lnTo>
                <a:lnTo>
                  <a:pt x="1235631" y="2925886"/>
                </a:lnTo>
                <a:lnTo>
                  <a:pt x="1235631" y="2723746"/>
                </a:lnTo>
                <a:lnTo>
                  <a:pt x="1438192" y="2723746"/>
                </a:lnTo>
                <a:lnTo>
                  <a:pt x="1438192" y="3063868"/>
                </a:lnTo>
                <a:lnTo>
                  <a:pt x="1235631" y="3063868"/>
                </a:lnTo>
                <a:lnTo>
                  <a:pt x="889464" y="3129700"/>
                </a:lnTo>
                <a:close/>
              </a:path>
              <a:path w="1438275" h="6780530">
                <a:moveTo>
                  <a:pt x="958841" y="3451721"/>
                </a:moveTo>
                <a:lnTo>
                  <a:pt x="202453" y="3451721"/>
                </a:lnTo>
                <a:lnTo>
                  <a:pt x="1235631" y="3265941"/>
                </a:lnTo>
                <a:lnTo>
                  <a:pt x="1235631" y="3063868"/>
                </a:lnTo>
                <a:lnTo>
                  <a:pt x="1438192" y="3063868"/>
                </a:lnTo>
                <a:lnTo>
                  <a:pt x="1438192" y="3403896"/>
                </a:lnTo>
                <a:lnTo>
                  <a:pt x="1235631" y="3403896"/>
                </a:lnTo>
                <a:lnTo>
                  <a:pt x="958841" y="3451721"/>
                </a:lnTo>
                <a:close/>
              </a:path>
              <a:path w="1438275" h="6780530">
                <a:moveTo>
                  <a:pt x="1043083" y="3773823"/>
                </a:moveTo>
                <a:lnTo>
                  <a:pt x="202453" y="3773823"/>
                </a:lnTo>
                <a:lnTo>
                  <a:pt x="1235631" y="3605942"/>
                </a:lnTo>
                <a:lnTo>
                  <a:pt x="1235631" y="3403896"/>
                </a:lnTo>
                <a:lnTo>
                  <a:pt x="1438192" y="3403896"/>
                </a:lnTo>
                <a:lnTo>
                  <a:pt x="1438192" y="3743897"/>
                </a:lnTo>
                <a:lnTo>
                  <a:pt x="1235631" y="3743897"/>
                </a:lnTo>
                <a:lnTo>
                  <a:pt x="1043083" y="3773823"/>
                </a:lnTo>
                <a:close/>
              </a:path>
              <a:path w="1438275" h="6780530">
                <a:moveTo>
                  <a:pt x="1148791" y="4095911"/>
                </a:moveTo>
                <a:lnTo>
                  <a:pt x="202453" y="4095911"/>
                </a:lnTo>
                <a:lnTo>
                  <a:pt x="1235631" y="3946051"/>
                </a:lnTo>
                <a:lnTo>
                  <a:pt x="1235631" y="3743897"/>
                </a:lnTo>
                <a:lnTo>
                  <a:pt x="1438192" y="3743897"/>
                </a:lnTo>
                <a:lnTo>
                  <a:pt x="1438192" y="4083925"/>
                </a:lnTo>
                <a:lnTo>
                  <a:pt x="1235631" y="4083925"/>
                </a:lnTo>
                <a:lnTo>
                  <a:pt x="1148791" y="4095911"/>
                </a:lnTo>
                <a:close/>
              </a:path>
              <a:path w="1438275" h="6780530">
                <a:moveTo>
                  <a:pt x="1438192" y="4417946"/>
                </a:moveTo>
                <a:lnTo>
                  <a:pt x="202453" y="4417946"/>
                </a:lnTo>
                <a:lnTo>
                  <a:pt x="1235631" y="4286119"/>
                </a:lnTo>
                <a:lnTo>
                  <a:pt x="1235631" y="4083925"/>
                </a:lnTo>
                <a:lnTo>
                  <a:pt x="1438192" y="4083925"/>
                </a:lnTo>
                <a:lnTo>
                  <a:pt x="1438192" y="4417946"/>
                </a:lnTo>
                <a:close/>
              </a:path>
              <a:path w="1438275" h="6780530">
                <a:moveTo>
                  <a:pt x="1438192" y="4740047"/>
                </a:moveTo>
                <a:lnTo>
                  <a:pt x="202453" y="4740047"/>
                </a:lnTo>
                <a:lnTo>
                  <a:pt x="1235631" y="4626012"/>
                </a:lnTo>
                <a:lnTo>
                  <a:pt x="1235631" y="4423952"/>
                </a:lnTo>
                <a:lnTo>
                  <a:pt x="1438192" y="4423952"/>
                </a:lnTo>
                <a:lnTo>
                  <a:pt x="1438192" y="4740047"/>
                </a:lnTo>
                <a:close/>
              </a:path>
              <a:path w="1438275" h="6780530">
                <a:moveTo>
                  <a:pt x="1438192" y="5061974"/>
                </a:moveTo>
                <a:lnTo>
                  <a:pt x="202453" y="5061974"/>
                </a:lnTo>
                <a:lnTo>
                  <a:pt x="1235631" y="4966107"/>
                </a:lnTo>
                <a:lnTo>
                  <a:pt x="1235631" y="4764034"/>
                </a:lnTo>
                <a:lnTo>
                  <a:pt x="1438192" y="4764034"/>
                </a:lnTo>
                <a:lnTo>
                  <a:pt x="1438192" y="5061974"/>
                </a:lnTo>
                <a:close/>
              </a:path>
              <a:path w="1438275" h="6780530">
                <a:moveTo>
                  <a:pt x="1438192" y="5384103"/>
                </a:moveTo>
                <a:lnTo>
                  <a:pt x="202453" y="5384103"/>
                </a:lnTo>
                <a:lnTo>
                  <a:pt x="1235631" y="5306216"/>
                </a:lnTo>
                <a:lnTo>
                  <a:pt x="1235631" y="5104089"/>
                </a:lnTo>
                <a:lnTo>
                  <a:pt x="1438192" y="5104089"/>
                </a:lnTo>
                <a:lnTo>
                  <a:pt x="1438192" y="5384103"/>
                </a:lnTo>
                <a:close/>
              </a:path>
              <a:path w="1438275" h="6780530">
                <a:moveTo>
                  <a:pt x="1438192" y="5706164"/>
                </a:moveTo>
                <a:lnTo>
                  <a:pt x="202453" y="5706164"/>
                </a:lnTo>
                <a:lnTo>
                  <a:pt x="1235631" y="5646136"/>
                </a:lnTo>
                <a:lnTo>
                  <a:pt x="1235631" y="5444090"/>
                </a:lnTo>
                <a:lnTo>
                  <a:pt x="1438192" y="5444090"/>
                </a:lnTo>
                <a:lnTo>
                  <a:pt x="1438192" y="5706164"/>
                </a:lnTo>
                <a:close/>
              </a:path>
              <a:path w="1438275" h="6780530">
                <a:moveTo>
                  <a:pt x="1438192" y="6028266"/>
                </a:moveTo>
                <a:lnTo>
                  <a:pt x="202453" y="6028266"/>
                </a:lnTo>
                <a:lnTo>
                  <a:pt x="1235631" y="5986218"/>
                </a:lnTo>
                <a:lnTo>
                  <a:pt x="1235631" y="5784118"/>
                </a:lnTo>
                <a:lnTo>
                  <a:pt x="1438192" y="5784118"/>
                </a:lnTo>
                <a:lnTo>
                  <a:pt x="1438192" y="6028266"/>
                </a:lnTo>
                <a:close/>
              </a:path>
              <a:path w="1438275" h="6780530">
                <a:moveTo>
                  <a:pt x="1438192" y="6350219"/>
                </a:moveTo>
                <a:lnTo>
                  <a:pt x="202453" y="6350219"/>
                </a:lnTo>
                <a:lnTo>
                  <a:pt x="1235631" y="6326246"/>
                </a:lnTo>
                <a:lnTo>
                  <a:pt x="1235631" y="6124227"/>
                </a:lnTo>
                <a:lnTo>
                  <a:pt x="1438192" y="6124227"/>
                </a:lnTo>
                <a:lnTo>
                  <a:pt x="1438192" y="6350219"/>
                </a:lnTo>
                <a:close/>
              </a:path>
            </a:pathLst>
          </a:custGeom>
          <a:solidFill>
            <a:srgbClr val="FFFFFF">
              <a:alpha val="2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528673" y="3506583"/>
            <a:ext cx="2202815" cy="6780530"/>
          </a:xfrm>
          <a:custGeom>
            <a:avLst/>
            <a:gdLst/>
            <a:ahLst/>
            <a:cxnLst/>
            <a:rect l="l" t="t" r="r" b="b"/>
            <a:pathLst>
              <a:path w="2202815" h="6780530">
                <a:moveTo>
                  <a:pt x="1235760" y="494004"/>
                </a:moveTo>
                <a:lnTo>
                  <a:pt x="1061783" y="424459"/>
                </a:lnTo>
                <a:lnTo>
                  <a:pt x="1061783" y="1005941"/>
                </a:lnTo>
                <a:lnTo>
                  <a:pt x="1061783" y="1197317"/>
                </a:lnTo>
                <a:lnTo>
                  <a:pt x="1061783" y="2485656"/>
                </a:lnTo>
                <a:lnTo>
                  <a:pt x="684809" y="2383828"/>
                </a:lnTo>
                <a:lnTo>
                  <a:pt x="173964" y="2245830"/>
                </a:lnTo>
                <a:lnTo>
                  <a:pt x="173964" y="2043734"/>
                </a:lnTo>
                <a:lnTo>
                  <a:pt x="1061783" y="2294128"/>
                </a:lnTo>
                <a:lnTo>
                  <a:pt x="1061783" y="2163534"/>
                </a:lnTo>
                <a:lnTo>
                  <a:pt x="649211" y="2043734"/>
                </a:lnTo>
                <a:lnTo>
                  <a:pt x="173964" y="1905736"/>
                </a:lnTo>
                <a:lnTo>
                  <a:pt x="173964" y="1703641"/>
                </a:lnTo>
                <a:lnTo>
                  <a:pt x="1061783" y="1972132"/>
                </a:lnTo>
                <a:lnTo>
                  <a:pt x="1061783" y="1841449"/>
                </a:lnTo>
                <a:lnTo>
                  <a:pt x="617880" y="1703641"/>
                </a:lnTo>
                <a:lnTo>
                  <a:pt x="173964" y="1565833"/>
                </a:lnTo>
                <a:lnTo>
                  <a:pt x="173964" y="1363738"/>
                </a:lnTo>
                <a:lnTo>
                  <a:pt x="1061783" y="1650098"/>
                </a:lnTo>
                <a:lnTo>
                  <a:pt x="1061783" y="1519351"/>
                </a:lnTo>
                <a:lnTo>
                  <a:pt x="591223" y="1363738"/>
                </a:lnTo>
                <a:lnTo>
                  <a:pt x="173964" y="1225740"/>
                </a:lnTo>
                <a:lnTo>
                  <a:pt x="173964" y="1023620"/>
                </a:lnTo>
                <a:lnTo>
                  <a:pt x="1061783" y="1328026"/>
                </a:lnTo>
                <a:lnTo>
                  <a:pt x="1061783" y="1197317"/>
                </a:lnTo>
                <a:lnTo>
                  <a:pt x="567029" y="1023620"/>
                </a:lnTo>
                <a:lnTo>
                  <a:pt x="173964" y="885634"/>
                </a:lnTo>
                <a:lnTo>
                  <a:pt x="173964" y="683577"/>
                </a:lnTo>
                <a:lnTo>
                  <a:pt x="1061783" y="1005941"/>
                </a:lnTo>
                <a:lnTo>
                  <a:pt x="1061783" y="424459"/>
                </a:lnTo>
                <a:lnTo>
                  <a:pt x="0" y="0"/>
                </a:lnTo>
                <a:lnTo>
                  <a:pt x="0" y="6779933"/>
                </a:lnTo>
                <a:lnTo>
                  <a:pt x="673722" y="6779933"/>
                </a:lnTo>
                <a:lnTo>
                  <a:pt x="673722" y="6339764"/>
                </a:lnTo>
                <a:lnTo>
                  <a:pt x="173964" y="6326251"/>
                </a:lnTo>
                <a:lnTo>
                  <a:pt x="173964" y="6124232"/>
                </a:lnTo>
                <a:lnTo>
                  <a:pt x="673722" y="6143726"/>
                </a:lnTo>
                <a:lnTo>
                  <a:pt x="673722" y="6124232"/>
                </a:lnTo>
                <a:lnTo>
                  <a:pt x="673722" y="6009881"/>
                </a:lnTo>
                <a:lnTo>
                  <a:pt x="173964" y="5986221"/>
                </a:lnTo>
                <a:lnTo>
                  <a:pt x="173964" y="5784126"/>
                </a:lnTo>
                <a:lnTo>
                  <a:pt x="673722" y="5813780"/>
                </a:lnTo>
                <a:lnTo>
                  <a:pt x="673722" y="5784126"/>
                </a:lnTo>
                <a:lnTo>
                  <a:pt x="673722" y="5679935"/>
                </a:lnTo>
                <a:lnTo>
                  <a:pt x="173964" y="5646140"/>
                </a:lnTo>
                <a:lnTo>
                  <a:pt x="173964" y="5444096"/>
                </a:lnTo>
                <a:lnTo>
                  <a:pt x="673722" y="5483872"/>
                </a:lnTo>
                <a:lnTo>
                  <a:pt x="673722" y="5444096"/>
                </a:lnTo>
                <a:lnTo>
                  <a:pt x="673722" y="5350040"/>
                </a:lnTo>
                <a:lnTo>
                  <a:pt x="173964" y="5306225"/>
                </a:lnTo>
                <a:lnTo>
                  <a:pt x="173964" y="5104092"/>
                </a:lnTo>
                <a:lnTo>
                  <a:pt x="673722" y="5153926"/>
                </a:lnTo>
                <a:lnTo>
                  <a:pt x="673722" y="5104092"/>
                </a:lnTo>
                <a:lnTo>
                  <a:pt x="673722" y="5020094"/>
                </a:lnTo>
                <a:lnTo>
                  <a:pt x="173964" y="4966106"/>
                </a:lnTo>
                <a:lnTo>
                  <a:pt x="173964" y="4764036"/>
                </a:lnTo>
                <a:lnTo>
                  <a:pt x="673722" y="4824057"/>
                </a:lnTo>
                <a:lnTo>
                  <a:pt x="673722" y="4764036"/>
                </a:lnTo>
                <a:lnTo>
                  <a:pt x="673722" y="4690148"/>
                </a:lnTo>
                <a:lnTo>
                  <a:pt x="173964" y="4626013"/>
                </a:lnTo>
                <a:lnTo>
                  <a:pt x="173964" y="4423956"/>
                </a:lnTo>
                <a:lnTo>
                  <a:pt x="673722" y="4494111"/>
                </a:lnTo>
                <a:lnTo>
                  <a:pt x="673722" y="4423956"/>
                </a:lnTo>
                <a:lnTo>
                  <a:pt x="673722" y="4360265"/>
                </a:lnTo>
                <a:lnTo>
                  <a:pt x="173964" y="4286123"/>
                </a:lnTo>
                <a:lnTo>
                  <a:pt x="173964" y="4083926"/>
                </a:lnTo>
                <a:lnTo>
                  <a:pt x="673722" y="4164203"/>
                </a:lnTo>
                <a:lnTo>
                  <a:pt x="673722" y="4083926"/>
                </a:lnTo>
                <a:lnTo>
                  <a:pt x="673722" y="4030370"/>
                </a:lnTo>
                <a:lnTo>
                  <a:pt x="173964" y="3946055"/>
                </a:lnTo>
                <a:lnTo>
                  <a:pt x="173964" y="3743896"/>
                </a:lnTo>
                <a:lnTo>
                  <a:pt x="673722" y="3834257"/>
                </a:lnTo>
                <a:lnTo>
                  <a:pt x="673722" y="3743896"/>
                </a:lnTo>
                <a:lnTo>
                  <a:pt x="673722" y="3700424"/>
                </a:lnTo>
                <a:lnTo>
                  <a:pt x="173964" y="3605949"/>
                </a:lnTo>
                <a:lnTo>
                  <a:pt x="173964" y="3403904"/>
                </a:lnTo>
                <a:lnTo>
                  <a:pt x="673722" y="3504311"/>
                </a:lnTo>
                <a:lnTo>
                  <a:pt x="673722" y="3403904"/>
                </a:lnTo>
                <a:lnTo>
                  <a:pt x="673722" y="3370478"/>
                </a:lnTo>
                <a:lnTo>
                  <a:pt x="173964" y="3265944"/>
                </a:lnTo>
                <a:lnTo>
                  <a:pt x="173964" y="3063875"/>
                </a:lnTo>
                <a:lnTo>
                  <a:pt x="673722" y="3174454"/>
                </a:lnTo>
                <a:lnTo>
                  <a:pt x="673722" y="3063875"/>
                </a:lnTo>
                <a:lnTo>
                  <a:pt x="673722" y="3040608"/>
                </a:lnTo>
                <a:lnTo>
                  <a:pt x="173964" y="2925889"/>
                </a:lnTo>
                <a:lnTo>
                  <a:pt x="173964" y="2723743"/>
                </a:lnTo>
                <a:lnTo>
                  <a:pt x="673722" y="2844609"/>
                </a:lnTo>
                <a:lnTo>
                  <a:pt x="673722" y="2723743"/>
                </a:lnTo>
                <a:lnTo>
                  <a:pt x="673722" y="2710700"/>
                </a:lnTo>
                <a:lnTo>
                  <a:pt x="173964" y="2585885"/>
                </a:lnTo>
                <a:lnTo>
                  <a:pt x="173964" y="2383828"/>
                </a:lnTo>
                <a:lnTo>
                  <a:pt x="1024382" y="2606471"/>
                </a:lnTo>
                <a:lnTo>
                  <a:pt x="1235760" y="2560574"/>
                </a:lnTo>
                <a:lnTo>
                  <a:pt x="1235760" y="683577"/>
                </a:lnTo>
                <a:lnTo>
                  <a:pt x="1235760" y="494004"/>
                </a:lnTo>
                <a:close/>
              </a:path>
              <a:path w="2202815" h="6780530">
                <a:moveTo>
                  <a:pt x="2202523" y="2443505"/>
                </a:moveTo>
                <a:lnTo>
                  <a:pt x="1999957" y="2487498"/>
                </a:lnTo>
                <a:lnTo>
                  <a:pt x="1999957" y="2723769"/>
                </a:lnTo>
                <a:lnTo>
                  <a:pt x="1999957" y="2925915"/>
                </a:lnTo>
                <a:lnTo>
                  <a:pt x="1999957" y="6326251"/>
                </a:lnTo>
                <a:lnTo>
                  <a:pt x="966978" y="6350228"/>
                </a:lnTo>
                <a:lnTo>
                  <a:pt x="966978" y="6158890"/>
                </a:lnTo>
                <a:lnTo>
                  <a:pt x="1999957" y="6124232"/>
                </a:lnTo>
                <a:lnTo>
                  <a:pt x="1999957" y="5986208"/>
                </a:lnTo>
                <a:lnTo>
                  <a:pt x="966978" y="6028271"/>
                </a:lnTo>
                <a:lnTo>
                  <a:pt x="966978" y="5836793"/>
                </a:lnTo>
                <a:lnTo>
                  <a:pt x="1999957" y="5784126"/>
                </a:lnTo>
                <a:lnTo>
                  <a:pt x="1999957" y="5646140"/>
                </a:lnTo>
                <a:lnTo>
                  <a:pt x="966978" y="5706173"/>
                </a:lnTo>
                <a:lnTo>
                  <a:pt x="966978" y="5514695"/>
                </a:lnTo>
                <a:lnTo>
                  <a:pt x="1999957" y="5444096"/>
                </a:lnTo>
                <a:lnTo>
                  <a:pt x="1999957" y="5306225"/>
                </a:lnTo>
                <a:lnTo>
                  <a:pt x="966978" y="5384101"/>
                </a:lnTo>
                <a:lnTo>
                  <a:pt x="966978" y="5192700"/>
                </a:lnTo>
                <a:lnTo>
                  <a:pt x="1999957" y="5104092"/>
                </a:lnTo>
                <a:lnTo>
                  <a:pt x="1999957" y="4966106"/>
                </a:lnTo>
                <a:lnTo>
                  <a:pt x="966978" y="5061978"/>
                </a:lnTo>
                <a:lnTo>
                  <a:pt x="966978" y="4870666"/>
                </a:lnTo>
                <a:lnTo>
                  <a:pt x="1999957" y="4764024"/>
                </a:lnTo>
                <a:lnTo>
                  <a:pt x="1999957" y="4626013"/>
                </a:lnTo>
                <a:lnTo>
                  <a:pt x="966978" y="4740046"/>
                </a:lnTo>
                <a:lnTo>
                  <a:pt x="966978" y="4548581"/>
                </a:lnTo>
                <a:lnTo>
                  <a:pt x="1999957" y="4423956"/>
                </a:lnTo>
                <a:lnTo>
                  <a:pt x="1999957" y="4286110"/>
                </a:lnTo>
                <a:lnTo>
                  <a:pt x="966978" y="4417949"/>
                </a:lnTo>
                <a:lnTo>
                  <a:pt x="966978" y="4226534"/>
                </a:lnTo>
                <a:lnTo>
                  <a:pt x="1913128" y="4095915"/>
                </a:lnTo>
                <a:lnTo>
                  <a:pt x="1999957" y="4083926"/>
                </a:lnTo>
                <a:lnTo>
                  <a:pt x="1999957" y="3946055"/>
                </a:lnTo>
                <a:lnTo>
                  <a:pt x="966978" y="4095915"/>
                </a:lnTo>
                <a:lnTo>
                  <a:pt x="966978" y="3904475"/>
                </a:lnTo>
                <a:lnTo>
                  <a:pt x="1807527" y="3773817"/>
                </a:lnTo>
                <a:lnTo>
                  <a:pt x="1999957" y="3743896"/>
                </a:lnTo>
                <a:lnTo>
                  <a:pt x="1999957" y="3605949"/>
                </a:lnTo>
                <a:lnTo>
                  <a:pt x="966978" y="3773817"/>
                </a:lnTo>
                <a:lnTo>
                  <a:pt x="966978" y="3582416"/>
                </a:lnTo>
                <a:lnTo>
                  <a:pt x="1723224" y="3451720"/>
                </a:lnTo>
                <a:lnTo>
                  <a:pt x="1999957" y="3403904"/>
                </a:lnTo>
                <a:lnTo>
                  <a:pt x="1999957" y="3265944"/>
                </a:lnTo>
                <a:lnTo>
                  <a:pt x="966978" y="3451720"/>
                </a:lnTo>
                <a:lnTo>
                  <a:pt x="966978" y="3260344"/>
                </a:lnTo>
                <a:lnTo>
                  <a:pt x="1653857" y="3129686"/>
                </a:lnTo>
                <a:lnTo>
                  <a:pt x="1999957" y="3063862"/>
                </a:lnTo>
                <a:lnTo>
                  <a:pt x="1999957" y="2925915"/>
                </a:lnTo>
                <a:lnTo>
                  <a:pt x="966978" y="3129686"/>
                </a:lnTo>
                <a:lnTo>
                  <a:pt x="966978" y="2938322"/>
                </a:lnTo>
                <a:lnTo>
                  <a:pt x="1999957" y="2723769"/>
                </a:lnTo>
                <a:lnTo>
                  <a:pt x="1999957" y="2487498"/>
                </a:lnTo>
                <a:lnTo>
                  <a:pt x="764514" y="2755798"/>
                </a:lnTo>
                <a:lnTo>
                  <a:pt x="764514" y="6779933"/>
                </a:lnTo>
                <a:lnTo>
                  <a:pt x="2202523" y="6779933"/>
                </a:lnTo>
                <a:lnTo>
                  <a:pt x="2202523" y="6350228"/>
                </a:lnTo>
                <a:lnTo>
                  <a:pt x="2202523" y="6124232"/>
                </a:lnTo>
                <a:lnTo>
                  <a:pt x="2202523" y="2723769"/>
                </a:lnTo>
                <a:lnTo>
                  <a:pt x="2202523" y="2443505"/>
                </a:lnTo>
                <a:close/>
              </a:path>
            </a:pathLst>
          </a:custGeom>
          <a:solidFill>
            <a:srgbClr val="FFFFFF">
              <a:alpha val="2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821982" y="5950111"/>
            <a:ext cx="1235710" cy="4336415"/>
          </a:xfrm>
          <a:custGeom>
            <a:avLst/>
            <a:gdLst/>
            <a:ahLst/>
            <a:cxnLst/>
            <a:rect l="l" t="t" r="r" b="b"/>
            <a:pathLst>
              <a:path w="1235710" h="4336415">
                <a:moveTo>
                  <a:pt x="1235550" y="4336401"/>
                </a:moveTo>
                <a:lnTo>
                  <a:pt x="0" y="4336401"/>
                </a:lnTo>
                <a:lnTo>
                  <a:pt x="0" y="0"/>
                </a:lnTo>
                <a:lnTo>
                  <a:pt x="1108753" y="280215"/>
                </a:lnTo>
                <a:lnTo>
                  <a:pt x="173878" y="280215"/>
                </a:lnTo>
                <a:lnTo>
                  <a:pt x="173878" y="482369"/>
                </a:lnTo>
                <a:lnTo>
                  <a:pt x="775001" y="620338"/>
                </a:lnTo>
                <a:lnTo>
                  <a:pt x="173878" y="620338"/>
                </a:lnTo>
                <a:lnTo>
                  <a:pt x="173878" y="822411"/>
                </a:lnTo>
                <a:lnTo>
                  <a:pt x="833174" y="960379"/>
                </a:lnTo>
                <a:lnTo>
                  <a:pt x="173878" y="960379"/>
                </a:lnTo>
                <a:lnTo>
                  <a:pt x="173878" y="1162412"/>
                </a:lnTo>
                <a:lnTo>
                  <a:pt x="903448" y="1300367"/>
                </a:lnTo>
                <a:lnTo>
                  <a:pt x="173878" y="1300367"/>
                </a:lnTo>
                <a:lnTo>
                  <a:pt x="173878" y="1502520"/>
                </a:lnTo>
                <a:lnTo>
                  <a:pt x="990698" y="1640394"/>
                </a:lnTo>
                <a:lnTo>
                  <a:pt x="173878" y="1640394"/>
                </a:lnTo>
                <a:lnTo>
                  <a:pt x="173878" y="1842589"/>
                </a:lnTo>
                <a:lnTo>
                  <a:pt x="1061712" y="1974415"/>
                </a:lnTo>
                <a:lnTo>
                  <a:pt x="1235550" y="1974415"/>
                </a:lnTo>
                <a:lnTo>
                  <a:pt x="1235550" y="1980436"/>
                </a:lnTo>
                <a:lnTo>
                  <a:pt x="173878" y="1980436"/>
                </a:lnTo>
                <a:lnTo>
                  <a:pt x="173878" y="2182482"/>
                </a:lnTo>
                <a:lnTo>
                  <a:pt x="1061712" y="2296517"/>
                </a:lnTo>
                <a:lnTo>
                  <a:pt x="1235550" y="2296517"/>
                </a:lnTo>
                <a:lnTo>
                  <a:pt x="1235550" y="2320491"/>
                </a:lnTo>
                <a:lnTo>
                  <a:pt x="173878" y="2320491"/>
                </a:lnTo>
                <a:lnTo>
                  <a:pt x="173878" y="2522577"/>
                </a:lnTo>
                <a:lnTo>
                  <a:pt x="1061712" y="2618444"/>
                </a:lnTo>
                <a:lnTo>
                  <a:pt x="1235550" y="2618444"/>
                </a:lnTo>
                <a:lnTo>
                  <a:pt x="1235550" y="2660559"/>
                </a:lnTo>
                <a:lnTo>
                  <a:pt x="173878" y="2660559"/>
                </a:lnTo>
                <a:lnTo>
                  <a:pt x="173878" y="2862686"/>
                </a:lnTo>
                <a:lnTo>
                  <a:pt x="1061712" y="2940572"/>
                </a:lnTo>
                <a:lnTo>
                  <a:pt x="1235550" y="2940572"/>
                </a:lnTo>
                <a:lnTo>
                  <a:pt x="1235550" y="3000560"/>
                </a:lnTo>
                <a:lnTo>
                  <a:pt x="173878" y="3000560"/>
                </a:lnTo>
                <a:lnTo>
                  <a:pt x="173878" y="3202606"/>
                </a:lnTo>
                <a:lnTo>
                  <a:pt x="1061712" y="3262634"/>
                </a:lnTo>
                <a:lnTo>
                  <a:pt x="1235550" y="3262634"/>
                </a:lnTo>
                <a:lnTo>
                  <a:pt x="1235550" y="3340601"/>
                </a:lnTo>
                <a:lnTo>
                  <a:pt x="173878" y="3340601"/>
                </a:lnTo>
                <a:lnTo>
                  <a:pt x="173878" y="3542688"/>
                </a:lnTo>
                <a:lnTo>
                  <a:pt x="1061712" y="3584736"/>
                </a:lnTo>
                <a:lnTo>
                  <a:pt x="1235550" y="3584736"/>
                </a:lnTo>
                <a:lnTo>
                  <a:pt x="1235550" y="3680697"/>
                </a:lnTo>
                <a:lnTo>
                  <a:pt x="173878" y="3680697"/>
                </a:lnTo>
                <a:lnTo>
                  <a:pt x="173878" y="3882715"/>
                </a:lnTo>
                <a:lnTo>
                  <a:pt x="1061712" y="3906689"/>
                </a:lnTo>
                <a:lnTo>
                  <a:pt x="1235550" y="3906689"/>
                </a:lnTo>
                <a:lnTo>
                  <a:pt x="1235550" y="4336401"/>
                </a:lnTo>
                <a:close/>
              </a:path>
              <a:path w="1235710" h="4336415">
                <a:moveTo>
                  <a:pt x="1235550" y="686143"/>
                </a:moveTo>
                <a:lnTo>
                  <a:pt x="1061712" y="686143"/>
                </a:lnTo>
                <a:lnTo>
                  <a:pt x="1061712" y="494788"/>
                </a:lnTo>
                <a:lnTo>
                  <a:pt x="173878" y="280215"/>
                </a:lnTo>
                <a:lnTo>
                  <a:pt x="1108753" y="280215"/>
                </a:lnTo>
                <a:lnTo>
                  <a:pt x="1235550" y="312261"/>
                </a:lnTo>
                <a:lnTo>
                  <a:pt x="1235550" y="686143"/>
                </a:lnTo>
                <a:close/>
              </a:path>
              <a:path w="1235710" h="4336415">
                <a:moveTo>
                  <a:pt x="1235550" y="1008204"/>
                </a:moveTo>
                <a:lnTo>
                  <a:pt x="1061712" y="1008204"/>
                </a:lnTo>
                <a:lnTo>
                  <a:pt x="1061712" y="816809"/>
                </a:lnTo>
                <a:lnTo>
                  <a:pt x="173878" y="620338"/>
                </a:lnTo>
                <a:lnTo>
                  <a:pt x="775001" y="620338"/>
                </a:lnTo>
                <a:lnTo>
                  <a:pt x="1061712" y="686143"/>
                </a:lnTo>
                <a:lnTo>
                  <a:pt x="1235550" y="686143"/>
                </a:lnTo>
                <a:lnTo>
                  <a:pt x="1235550" y="1008204"/>
                </a:lnTo>
                <a:close/>
              </a:path>
              <a:path w="1235710" h="4336415">
                <a:moveTo>
                  <a:pt x="1235550" y="1330293"/>
                </a:moveTo>
                <a:lnTo>
                  <a:pt x="1061712" y="1330293"/>
                </a:lnTo>
                <a:lnTo>
                  <a:pt x="1061712" y="1138884"/>
                </a:lnTo>
                <a:lnTo>
                  <a:pt x="173878" y="960379"/>
                </a:lnTo>
                <a:lnTo>
                  <a:pt x="833174" y="960379"/>
                </a:lnTo>
                <a:lnTo>
                  <a:pt x="1061712" y="1008204"/>
                </a:lnTo>
                <a:lnTo>
                  <a:pt x="1235550" y="1008204"/>
                </a:lnTo>
                <a:lnTo>
                  <a:pt x="1235550" y="1330293"/>
                </a:lnTo>
                <a:close/>
              </a:path>
              <a:path w="1235710" h="4336415">
                <a:moveTo>
                  <a:pt x="1235550" y="1652381"/>
                </a:moveTo>
                <a:lnTo>
                  <a:pt x="1061712" y="1652381"/>
                </a:lnTo>
                <a:lnTo>
                  <a:pt x="1061712" y="1460945"/>
                </a:lnTo>
                <a:lnTo>
                  <a:pt x="173878" y="1300367"/>
                </a:lnTo>
                <a:lnTo>
                  <a:pt x="903448" y="1300367"/>
                </a:lnTo>
                <a:lnTo>
                  <a:pt x="1061712" y="1330293"/>
                </a:lnTo>
                <a:lnTo>
                  <a:pt x="1235550" y="1330293"/>
                </a:lnTo>
                <a:lnTo>
                  <a:pt x="1235550" y="1652381"/>
                </a:lnTo>
                <a:close/>
              </a:path>
              <a:path w="1235710" h="4336415">
                <a:moveTo>
                  <a:pt x="1235550" y="1974415"/>
                </a:moveTo>
                <a:lnTo>
                  <a:pt x="1061712" y="1974415"/>
                </a:lnTo>
                <a:lnTo>
                  <a:pt x="1061712" y="1783006"/>
                </a:lnTo>
                <a:lnTo>
                  <a:pt x="173878" y="1640394"/>
                </a:lnTo>
                <a:lnTo>
                  <a:pt x="990698" y="1640394"/>
                </a:lnTo>
                <a:lnTo>
                  <a:pt x="1061712" y="1652381"/>
                </a:lnTo>
                <a:lnTo>
                  <a:pt x="1235550" y="1652381"/>
                </a:lnTo>
                <a:lnTo>
                  <a:pt x="1235550" y="1974415"/>
                </a:lnTo>
                <a:close/>
              </a:path>
              <a:path w="1235710" h="4336415">
                <a:moveTo>
                  <a:pt x="1235550" y="2296517"/>
                </a:moveTo>
                <a:lnTo>
                  <a:pt x="1061712" y="2296517"/>
                </a:lnTo>
                <a:lnTo>
                  <a:pt x="1061712" y="2105041"/>
                </a:lnTo>
                <a:lnTo>
                  <a:pt x="173878" y="1980436"/>
                </a:lnTo>
                <a:lnTo>
                  <a:pt x="1235550" y="1980436"/>
                </a:lnTo>
                <a:lnTo>
                  <a:pt x="1235550" y="2296517"/>
                </a:lnTo>
                <a:close/>
              </a:path>
              <a:path w="1235710" h="4336415">
                <a:moveTo>
                  <a:pt x="1235550" y="2618444"/>
                </a:moveTo>
                <a:lnTo>
                  <a:pt x="1061712" y="2618444"/>
                </a:lnTo>
                <a:lnTo>
                  <a:pt x="1061712" y="2427142"/>
                </a:lnTo>
                <a:lnTo>
                  <a:pt x="173878" y="2320491"/>
                </a:lnTo>
                <a:lnTo>
                  <a:pt x="1235550" y="2320491"/>
                </a:lnTo>
                <a:lnTo>
                  <a:pt x="1235550" y="2618444"/>
                </a:lnTo>
                <a:close/>
              </a:path>
              <a:path w="1235710" h="4336415">
                <a:moveTo>
                  <a:pt x="1235550" y="2940572"/>
                </a:moveTo>
                <a:lnTo>
                  <a:pt x="1061712" y="2940572"/>
                </a:lnTo>
                <a:lnTo>
                  <a:pt x="1061712" y="2749163"/>
                </a:lnTo>
                <a:lnTo>
                  <a:pt x="173878" y="2660559"/>
                </a:lnTo>
                <a:lnTo>
                  <a:pt x="1235550" y="2660559"/>
                </a:lnTo>
                <a:lnTo>
                  <a:pt x="1235550" y="2940572"/>
                </a:lnTo>
                <a:close/>
              </a:path>
              <a:path w="1235710" h="4336415">
                <a:moveTo>
                  <a:pt x="1235550" y="3262634"/>
                </a:moveTo>
                <a:lnTo>
                  <a:pt x="1061712" y="3262634"/>
                </a:lnTo>
                <a:lnTo>
                  <a:pt x="1061712" y="3071157"/>
                </a:lnTo>
                <a:lnTo>
                  <a:pt x="173878" y="3000560"/>
                </a:lnTo>
                <a:lnTo>
                  <a:pt x="1235550" y="3000560"/>
                </a:lnTo>
                <a:lnTo>
                  <a:pt x="1235550" y="3262634"/>
                </a:lnTo>
                <a:close/>
              </a:path>
              <a:path w="1235710" h="4336415">
                <a:moveTo>
                  <a:pt x="1235550" y="3584736"/>
                </a:moveTo>
                <a:lnTo>
                  <a:pt x="1061712" y="3584736"/>
                </a:lnTo>
                <a:lnTo>
                  <a:pt x="1061712" y="3393259"/>
                </a:lnTo>
                <a:lnTo>
                  <a:pt x="173878" y="3340601"/>
                </a:lnTo>
                <a:lnTo>
                  <a:pt x="1235550" y="3340601"/>
                </a:lnTo>
                <a:lnTo>
                  <a:pt x="1235550" y="3584736"/>
                </a:lnTo>
                <a:close/>
              </a:path>
              <a:path w="1235710" h="4336415">
                <a:moveTo>
                  <a:pt x="1235550" y="3906689"/>
                </a:moveTo>
                <a:lnTo>
                  <a:pt x="1061712" y="3906689"/>
                </a:lnTo>
                <a:lnTo>
                  <a:pt x="1061712" y="3715361"/>
                </a:lnTo>
                <a:lnTo>
                  <a:pt x="173878" y="3680697"/>
                </a:lnTo>
                <a:lnTo>
                  <a:pt x="1235550" y="3680697"/>
                </a:lnTo>
                <a:lnTo>
                  <a:pt x="1235550" y="3906689"/>
                </a:lnTo>
                <a:close/>
              </a:path>
            </a:pathLst>
          </a:custGeom>
          <a:solidFill>
            <a:srgbClr val="FFFFFF">
              <a:alpha val="2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116616" y="3230365"/>
            <a:ext cx="11391265" cy="6028690"/>
          </a:xfrm>
          <a:custGeom>
            <a:avLst/>
            <a:gdLst/>
            <a:ahLst/>
            <a:cxnLst/>
            <a:rect l="l" t="t" r="r" b="b"/>
            <a:pathLst>
              <a:path w="11391265" h="6028690">
                <a:moveTo>
                  <a:pt x="5820248" y="6028616"/>
                </a:moveTo>
                <a:lnTo>
                  <a:pt x="5446865" y="6026502"/>
                </a:lnTo>
                <a:lnTo>
                  <a:pt x="5078987" y="6011866"/>
                </a:lnTo>
                <a:lnTo>
                  <a:pt x="4717979" y="5985093"/>
                </a:lnTo>
                <a:lnTo>
                  <a:pt x="4364575" y="5946572"/>
                </a:lnTo>
                <a:lnTo>
                  <a:pt x="4019511" y="5896693"/>
                </a:lnTo>
                <a:lnTo>
                  <a:pt x="3683523" y="5835844"/>
                </a:lnTo>
                <a:lnTo>
                  <a:pt x="3357346" y="5764416"/>
                </a:lnTo>
                <a:lnTo>
                  <a:pt x="3041717" y="5682798"/>
                </a:lnTo>
                <a:lnTo>
                  <a:pt x="2737370" y="5591379"/>
                </a:lnTo>
                <a:lnTo>
                  <a:pt x="2445043" y="5490549"/>
                </a:lnTo>
                <a:lnTo>
                  <a:pt x="2165470" y="5380697"/>
                </a:lnTo>
                <a:lnTo>
                  <a:pt x="1899387" y="5262212"/>
                </a:lnTo>
                <a:lnTo>
                  <a:pt x="1688487" y="5157161"/>
                </a:lnTo>
                <a:lnTo>
                  <a:pt x="1487891" y="5046611"/>
                </a:lnTo>
                <a:lnTo>
                  <a:pt x="1298027" y="4930788"/>
                </a:lnTo>
                <a:lnTo>
                  <a:pt x="1119319" y="4809915"/>
                </a:lnTo>
                <a:lnTo>
                  <a:pt x="952193" y="4684220"/>
                </a:lnTo>
                <a:lnTo>
                  <a:pt x="797075" y="4553927"/>
                </a:lnTo>
                <a:lnTo>
                  <a:pt x="654390" y="4419262"/>
                </a:lnTo>
                <a:lnTo>
                  <a:pt x="549481" y="4308533"/>
                </a:lnTo>
                <a:lnTo>
                  <a:pt x="453020" y="4195265"/>
                </a:lnTo>
                <a:lnTo>
                  <a:pt x="365225" y="4079574"/>
                </a:lnTo>
                <a:lnTo>
                  <a:pt x="286314" y="3961575"/>
                </a:lnTo>
                <a:lnTo>
                  <a:pt x="216505" y="3841384"/>
                </a:lnTo>
                <a:lnTo>
                  <a:pt x="156017" y="3719115"/>
                </a:lnTo>
                <a:lnTo>
                  <a:pt x="105066" y="3594884"/>
                </a:lnTo>
                <a:lnTo>
                  <a:pt x="63871" y="3468807"/>
                </a:lnTo>
                <a:lnTo>
                  <a:pt x="39508" y="3373107"/>
                </a:lnTo>
                <a:lnTo>
                  <a:pt x="20848" y="3276482"/>
                </a:lnTo>
                <a:lnTo>
                  <a:pt x="7982" y="3178980"/>
                </a:lnTo>
                <a:lnTo>
                  <a:pt x="1002" y="3080651"/>
                </a:lnTo>
                <a:lnTo>
                  <a:pt x="0" y="2981625"/>
                </a:lnTo>
                <a:lnTo>
                  <a:pt x="4997" y="2883031"/>
                </a:lnTo>
                <a:lnTo>
                  <a:pt x="15911" y="2785248"/>
                </a:lnTo>
                <a:lnTo>
                  <a:pt x="32650" y="2688325"/>
                </a:lnTo>
                <a:lnTo>
                  <a:pt x="55122" y="2592311"/>
                </a:lnTo>
                <a:lnTo>
                  <a:pt x="93844" y="2465790"/>
                </a:lnTo>
                <a:lnTo>
                  <a:pt x="142376" y="2341087"/>
                </a:lnTo>
                <a:lnTo>
                  <a:pt x="200501" y="2218317"/>
                </a:lnTo>
                <a:lnTo>
                  <a:pt x="268000" y="2097595"/>
                </a:lnTo>
                <a:lnTo>
                  <a:pt x="344656" y="1979037"/>
                </a:lnTo>
                <a:lnTo>
                  <a:pt x="430251" y="1862758"/>
                </a:lnTo>
                <a:lnTo>
                  <a:pt x="524566" y="1748874"/>
                </a:lnTo>
                <a:lnTo>
                  <a:pt x="627383" y="1637500"/>
                </a:lnTo>
                <a:lnTo>
                  <a:pt x="738485" y="1528750"/>
                </a:lnTo>
                <a:lnTo>
                  <a:pt x="888681" y="1396681"/>
                </a:lnTo>
                <a:lnTo>
                  <a:pt x="1051055" y="1269120"/>
                </a:lnTo>
                <a:lnTo>
                  <a:pt x="1225181" y="1146292"/>
                </a:lnTo>
                <a:lnTo>
                  <a:pt x="1410634" y="1028422"/>
                </a:lnTo>
                <a:lnTo>
                  <a:pt x="1606988" y="915735"/>
                </a:lnTo>
                <a:lnTo>
                  <a:pt x="1813817" y="808458"/>
                </a:lnTo>
                <a:lnTo>
                  <a:pt x="2075240" y="687182"/>
                </a:lnTo>
                <a:lnTo>
                  <a:pt x="2350398" y="574409"/>
                </a:lnTo>
                <a:lnTo>
                  <a:pt x="2638556" y="470528"/>
                </a:lnTo>
                <a:lnTo>
                  <a:pt x="2938978" y="375928"/>
                </a:lnTo>
                <a:lnTo>
                  <a:pt x="3250928" y="291000"/>
                </a:lnTo>
                <a:lnTo>
                  <a:pt x="3573671" y="216132"/>
                </a:lnTo>
                <a:lnTo>
                  <a:pt x="3906470" y="151714"/>
                </a:lnTo>
                <a:lnTo>
                  <a:pt x="4248591" y="98135"/>
                </a:lnTo>
                <a:lnTo>
                  <a:pt x="4599296" y="55785"/>
                </a:lnTo>
                <a:lnTo>
                  <a:pt x="4957852" y="25053"/>
                </a:lnTo>
                <a:lnTo>
                  <a:pt x="5323521" y="6328"/>
                </a:lnTo>
                <a:lnTo>
                  <a:pt x="5695569" y="0"/>
                </a:lnTo>
                <a:lnTo>
                  <a:pt x="5944273" y="2822"/>
                </a:lnTo>
                <a:lnTo>
                  <a:pt x="6312150" y="17458"/>
                </a:lnTo>
                <a:lnTo>
                  <a:pt x="6673158" y="44231"/>
                </a:lnTo>
                <a:lnTo>
                  <a:pt x="7026563" y="82752"/>
                </a:lnTo>
                <a:lnTo>
                  <a:pt x="7371627" y="132631"/>
                </a:lnTo>
                <a:lnTo>
                  <a:pt x="7707615" y="193479"/>
                </a:lnTo>
                <a:lnTo>
                  <a:pt x="8033791" y="264907"/>
                </a:lnTo>
                <a:lnTo>
                  <a:pt x="8349421" y="346525"/>
                </a:lnTo>
                <a:lnTo>
                  <a:pt x="8653767" y="437944"/>
                </a:lnTo>
                <a:lnTo>
                  <a:pt x="8946095" y="538774"/>
                </a:lnTo>
                <a:lnTo>
                  <a:pt x="9225668" y="648627"/>
                </a:lnTo>
                <a:lnTo>
                  <a:pt x="9491751" y="767112"/>
                </a:lnTo>
                <a:lnTo>
                  <a:pt x="9702651" y="872162"/>
                </a:lnTo>
                <a:lnTo>
                  <a:pt x="9903246" y="982712"/>
                </a:lnTo>
                <a:lnTo>
                  <a:pt x="10093111" y="1098536"/>
                </a:lnTo>
                <a:lnTo>
                  <a:pt x="10271819" y="1219408"/>
                </a:lnTo>
                <a:lnTo>
                  <a:pt x="10438945" y="1345103"/>
                </a:lnTo>
                <a:lnTo>
                  <a:pt x="10594063" y="1475396"/>
                </a:lnTo>
                <a:lnTo>
                  <a:pt x="10736747" y="1610062"/>
                </a:lnTo>
                <a:lnTo>
                  <a:pt x="10841656" y="1720791"/>
                </a:lnTo>
                <a:lnTo>
                  <a:pt x="10938117" y="1834058"/>
                </a:lnTo>
                <a:lnTo>
                  <a:pt x="11025912" y="1949749"/>
                </a:lnTo>
                <a:lnTo>
                  <a:pt x="11104823" y="2067748"/>
                </a:lnTo>
                <a:lnTo>
                  <a:pt x="11174632" y="2187940"/>
                </a:lnTo>
                <a:lnTo>
                  <a:pt x="11235121" y="2310209"/>
                </a:lnTo>
                <a:lnTo>
                  <a:pt x="11286072" y="2434439"/>
                </a:lnTo>
                <a:lnTo>
                  <a:pt x="11327267" y="2560517"/>
                </a:lnTo>
                <a:lnTo>
                  <a:pt x="11351629" y="2656217"/>
                </a:lnTo>
                <a:lnTo>
                  <a:pt x="11370289" y="2752842"/>
                </a:lnTo>
                <a:lnTo>
                  <a:pt x="11383155" y="2850344"/>
                </a:lnTo>
                <a:lnTo>
                  <a:pt x="11390135" y="2948673"/>
                </a:lnTo>
                <a:lnTo>
                  <a:pt x="11391138" y="3047699"/>
                </a:lnTo>
                <a:lnTo>
                  <a:pt x="11386141" y="3146293"/>
                </a:lnTo>
                <a:lnTo>
                  <a:pt x="11375226" y="3244076"/>
                </a:lnTo>
                <a:lnTo>
                  <a:pt x="11358487" y="3340999"/>
                </a:lnTo>
                <a:lnTo>
                  <a:pt x="11336015" y="3437013"/>
                </a:lnTo>
                <a:lnTo>
                  <a:pt x="11307902" y="3532069"/>
                </a:lnTo>
                <a:lnTo>
                  <a:pt x="11261802" y="3657237"/>
                </a:lnTo>
                <a:lnTo>
                  <a:pt x="11206055" y="3780502"/>
                </a:lnTo>
                <a:lnTo>
                  <a:pt x="11140879" y="3901746"/>
                </a:lnTo>
                <a:lnTo>
                  <a:pt x="11066492" y="4020856"/>
                </a:lnTo>
                <a:lnTo>
                  <a:pt x="10983111" y="4137715"/>
                </a:lnTo>
                <a:lnTo>
                  <a:pt x="10890956" y="4252209"/>
                </a:lnTo>
                <a:lnTo>
                  <a:pt x="10790244" y="4364222"/>
                </a:lnTo>
                <a:lnTo>
                  <a:pt x="10681193" y="4473638"/>
                </a:lnTo>
                <a:lnTo>
                  <a:pt x="10533484" y="4606582"/>
                </a:lnTo>
                <a:lnTo>
                  <a:pt x="10373511" y="4735063"/>
                </a:lnTo>
                <a:lnTo>
                  <a:pt x="10201701" y="4858856"/>
                </a:lnTo>
                <a:lnTo>
                  <a:pt x="10018480" y="4977735"/>
                </a:lnTo>
                <a:lnTo>
                  <a:pt x="9824272" y="5091477"/>
                </a:lnTo>
                <a:lnTo>
                  <a:pt x="9619504" y="5199854"/>
                </a:lnTo>
                <a:lnTo>
                  <a:pt x="9404601" y="5302642"/>
                </a:lnTo>
                <a:lnTo>
                  <a:pt x="9133939" y="5418293"/>
                </a:lnTo>
                <a:lnTo>
                  <a:pt x="8850033" y="5525181"/>
                </a:lnTo>
                <a:lnTo>
                  <a:pt x="8553617" y="5622917"/>
                </a:lnTo>
                <a:lnTo>
                  <a:pt x="8245428" y="5711113"/>
                </a:lnTo>
                <a:lnTo>
                  <a:pt x="7926202" y="5789377"/>
                </a:lnTo>
                <a:lnTo>
                  <a:pt x="7596673" y="5857322"/>
                </a:lnTo>
                <a:lnTo>
                  <a:pt x="7257577" y="5914557"/>
                </a:lnTo>
                <a:lnTo>
                  <a:pt x="6909652" y="5960694"/>
                </a:lnTo>
                <a:lnTo>
                  <a:pt x="6553631" y="5995342"/>
                </a:lnTo>
                <a:lnTo>
                  <a:pt x="6190251" y="6018112"/>
                </a:lnTo>
                <a:lnTo>
                  <a:pt x="5820248" y="6028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116281" y="3239890"/>
            <a:ext cx="11391900" cy="6019800"/>
          </a:xfrm>
          <a:custGeom>
            <a:avLst/>
            <a:gdLst/>
            <a:ahLst/>
            <a:cxnLst/>
            <a:rect l="l" t="t" r="r" b="b"/>
            <a:pathLst>
              <a:path w="11391900" h="6019800">
                <a:moveTo>
                  <a:pt x="5307163" y="6019799"/>
                </a:moveTo>
                <a:lnTo>
                  <a:pt x="5201222" y="6019799"/>
                </a:lnTo>
                <a:lnTo>
                  <a:pt x="5140179" y="6007099"/>
                </a:lnTo>
                <a:lnTo>
                  <a:pt x="5021509" y="6007099"/>
                </a:lnTo>
                <a:lnTo>
                  <a:pt x="5024983" y="5951376"/>
                </a:lnTo>
                <a:lnTo>
                  <a:pt x="5214169" y="5961485"/>
                </a:lnTo>
                <a:lnTo>
                  <a:pt x="5309105" y="5965290"/>
                </a:lnTo>
                <a:lnTo>
                  <a:pt x="5307163" y="6019799"/>
                </a:lnTo>
                <a:close/>
              </a:path>
              <a:path w="11391900" h="6019800">
                <a:moveTo>
                  <a:pt x="5640816" y="6019799"/>
                </a:moveTo>
                <a:lnTo>
                  <a:pt x="5354993" y="6019799"/>
                </a:lnTo>
                <a:lnTo>
                  <a:pt x="5356645" y="5966880"/>
                </a:lnTo>
                <a:lnTo>
                  <a:pt x="5546095" y="5971135"/>
                </a:lnTo>
                <a:lnTo>
                  <a:pt x="5641056" y="5972025"/>
                </a:lnTo>
                <a:lnTo>
                  <a:pt x="5640816" y="6019799"/>
                </a:lnTo>
                <a:close/>
              </a:path>
              <a:path w="11391900" h="6019800">
                <a:moveTo>
                  <a:pt x="5973369" y="5972162"/>
                </a:moveTo>
                <a:lnTo>
                  <a:pt x="5695919" y="5972162"/>
                </a:lnTo>
                <a:lnTo>
                  <a:pt x="5807025" y="5971598"/>
                </a:lnTo>
                <a:lnTo>
                  <a:pt x="5973279" y="5968635"/>
                </a:lnTo>
                <a:lnTo>
                  <a:pt x="5973369" y="5972162"/>
                </a:lnTo>
                <a:close/>
              </a:path>
              <a:path w="11391900" h="6019800">
                <a:moveTo>
                  <a:pt x="5974582" y="6019799"/>
                </a:moveTo>
                <a:lnTo>
                  <a:pt x="5688666" y="6019799"/>
                </a:lnTo>
                <a:lnTo>
                  <a:pt x="5688666" y="5972160"/>
                </a:lnTo>
                <a:lnTo>
                  <a:pt x="5973369" y="5972162"/>
                </a:lnTo>
                <a:lnTo>
                  <a:pt x="5974582" y="6019799"/>
                </a:lnTo>
                <a:close/>
              </a:path>
              <a:path w="11391900" h="6019800">
                <a:moveTo>
                  <a:pt x="6190587" y="6019799"/>
                </a:moveTo>
                <a:lnTo>
                  <a:pt x="6022343" y="6019799"/>
                </a:lnTo>
                <a:lnTo>
                  <a:pt x="6020775" y="5967320"/>
                </a:lnTo>
                <a:lnTo>
                  <a:pt x="6115715" y="5964063"/>
                </a:lnTo>
                <a:lnTo>
                  <a:pt x="6304956" y="5955054"/>
                </a:lnTo>
                <a:lnTo>
                  <a:pt x="6307895" y="6007099"/>
                </a:lnTo>
                <a:lnTo>
                  <a:pt x="6251630" y="6007099"/>
                </a:lnTo>
                <a:lnTo>
                  <a:pt x="6190587" y="6019799"/>
                </a:lnTo>
                <a:close/>
              </a:path>
              <a:path w="11391900" h="6019800">
                <a:moveTo>
                  <a:pt x="4973681" y="6007099"/>
                </a:moveTo>
                <a:lnTo>
                  <a:pt x="4958187" y="6007099"/>
                </a:lnTo>
                <a:lnTo>
                  <a:pt x="4897914" y="5994399"/>
                </a:lnTo>
                <a:lnTo>
                  <a:pt x="4837842" y="5994399"/>
                </a:lnTo>
                <a:lnTo>
                  <a:pt x="4777974" y="5981699"/>
                </a:lnTo>
                <a:lnTo>
                  <a:pt x="4688785" y="5981699"/>
                </a:lnTo>
                <a:lnTo>
                  <a:pt x="4694086" y="5925473"/>
                </a:lnTo>
                <a:lnTo>
                  <a:pt x="4882804" y="5941542"/>
                </a:lnTo>
                <a:lnTo>
                  <a:pt x="4977610" y="5948314"/>
                </a:lnTo>
                <a:lnTo>
                  <a:pt x="4973681" y="6007099"/>
                </a:lnTo>
                <a:close/>
              </a:path>
              <a:path w="11391900" h="6019800">
                <a:moveTo>
                  <a:pt x="6433621" y="6007099"/>
                </a:moveTo>
                <a:lnTo>
                  <a:pt x="6355829" y="6007099"/>
                </a:lnTo>
                <a:lnTo>
                  <a:pt x="6352485" y="5952261"/>
                </a:lnTo>
                <a:lnTo>
                  <a:pt x="6447305" y="5946047"/>
                </a:lnTo>
                <a:lnTo>
                  <a:pt x="6636145" y="5931097"/>
                </a:lnTo>
                <a:lnTo>
                  <a:pt x="6640610" y="5981699"/>
                </a:lnTo>
                <a:lnTo>
                  <a:pt x="6613834" y="5981699"/>
                </a:lnTo>
                <a:lnTo>
                  <a:pt x="6553966" y="5994399"/>
                </a:lnTo>
                <a:lnTo>
                  <a:pt x="6493894" y="5994399"/>
                </a:lnTo>
                <a:lnTo>
                  <a:pt x="6433621" y="6007099"/>
                </a:lnTo>
                <a:close/>
              </a:path>
              <a:path w="11391900" h="6019800">
                <a:moveTo>
                  <a:pt x="4641314" y="5977936"/>
                </a:moveTo>
                <a:lnTo>
                  <a:pt x="4599632" y="5968999"/>
                </a:lnTo>
                <a:lnTo>
                  <a:pt x="4540616" y="5968999"/>
                </a:lnTo>
                <a:lnTo>
                  <a:pt x="4481821" y="5956299"/>
                </a:lnTo>
                <a:lnTo>
                  <a:pt x="4423252" y="5956299"/>
                </a:lnTo>
                <a:lnTo>
                  <a:pt x="4356149" y="5941663"/>
                </a:lnTo>
                <a:lnTo>
                  <a:pt x="4362889" y="5888770"/>
                </a:lnTo>
                <a:lnTo>
                  <a:pt x="4551865" y="5911057"/>
                </a:lnTo>
                <a:lnTo>
                  <a:pt x="4646954" y="5920917"/>
                </a:lnTo>
                <a:lnTo>
                  <a:pt x="4641314" y="5977936"/>
                </a:lnTo>
                <a:close/>
              </a:path>
              <a:path w="11391900" h="6019800">
                <a:moveTo>
                  <a:pt x="6732943" y="5981699"/>
                </a:moveTo>
                <a:lnTo>
                  <a:pt x="6688550" y="5981699"/>
                </a:lnTo>
                <a:lnTo>
                  <a:pt x="6683452" y="5926810"/>
                </a:lnTo>
                <a:lnTo>
                  <a:pt x="6778411" y="5917540"/>
                </a:lnTo>
                <a:lnTo>
                  <a:pt x="6967260" y="5896439"/>
                </a:lnTo>
                <a:lnTo>
                  <a:pt x="6974358" y="5955034"/>
                </a:lnTo>
                <a:lnTo>
                  <a:pt x="6968557" y="5956299"/>
                </a:lnTo>
                <a:lnTo>
                  <a:pt x="6909987" y="5956299"/>
                </a:lnTo>
                <a:lnTo>
                  <a:pt x="6851193" y="5968999"/>
                </a:lnTo>
                <a:lnTo>
                  <a:pt x="6792177" y="5968999"/>
                </a:lnTo>
                <a:lnTo>
                  <a:pt x="6732943" y="5981699"/>
                </a:lnTo>
                <a:close/>
              </a:path>
              <a:path w="11391900" h="6019800">
                <a:moveTo>
                  <a:pt x="4309262" y="5931436"/>
                </a:moveTo>
                <a:lnTo>
                  <a:pt x="4306800" y="5930899"/>
                </a:lnTo>
                <a:lnTo>
                  <a:pt x="4248926" y="5930899"/>
                </a:lnTo>
                <a:lnTo>
                  <a:pt x="4133895" y="5905499"/>
                </a:lnTo>
                <a:lnTo>
                  <a:pt x="4076746" y="5905499"/>
                </a:lnTo>
                <a:lnTo>
                  <a:pt x="4027481" y="5894479"/>
                </a:lnTo>
                <a:lnTo>
                  <a:pt x="4036041" y="5841535"/>
                </a:lnTo>
                <a:lnTo>
                  <a:pt x="4222025" y="5869784"/>
                </a:lnTo>
                <a:lnTo>
                  <a:pt x="4315716" y="5882640"/>
                </a:lnTo>
                <a:lnTo>
                  <a:pt x="4309262" y="5931436"/>
                </a:lnTo>
                <a:close/>
              </a:path>
              <a:path w="11391900" h="6019800">
                <a:moveTo>
                  <a:pt x="7021458" y="5944760"/>
                </a:moveTo>
                <a:lnTo>
                  <a:pt x="7014633" y="5890581"/>
                </a:lnTo>
                <a:lnTo>
                  <a:pt x="7108701" y="5878269"/>
                </a:lnTo>
                <a:lnTo>
                  <a:pt x="7295567" y="5851081"/>
                </a:lnTo>
                <a:lnTo>
                  <a:pt x="7304015" y="5905499"/>
                </a:lnTo>
                <a:lnTo>
                  <a:pt x="7257913" y="5905499"/>
                </a:lnTo>
                <a:lnTo>
                  <a:pt x="7142883" y="5930899"/>
                </a:lnTo>
                <a:lnTo>
                  <a:pt x="7085008" y="5930899"/>
                </a:lnTo>
                <a:lnTo>
                  <a:pt x="7021458" y="5944760"/>
                </a:lnTo>
                <a:close/>
              </a:path>
              <a:path w="11391900" h="6019800">
                <a:moveTo>
                  <a:pt x="3980969" y="5884074"/>
                </a:moveTo>
                <a:lnTo>
                  <a:pt x="3963198" y="5880099"/>
                </a:lnTo>
                <a:lnTo>
                  <a:pt x="3906805" y="5880099"/>
                </a:lnTo>
                <a:lnTo>
                  <a:pt x="3697893" y="5832265"/>
                </a:lnTo>
                <a:lnTo>
                  <a:pt x="3707750" y="5782503"/>
                </a:lnTo>
                <a:lnTo>
                  <a:pt x="3847897" y="5809169"/>
                </a:lnTo>
                <a:lnTo>
                  <a:pt x="3989341" y="5833862"/>
                </a:lnTo>
                <a:lnTo>
                  <a:pt x="3980969" y="5884074"/>
                </a:lnTo>
                <a:close/>
              </a:path>
              <a:path w="11391900" h="6019800">
                <a:moveTo>
                  <a:pt x="7350440" y="5897585"/>
                </a:moveTo>
                <a:lnTo>
                  <a:pt x="7341822" y="5843782"/>
                </a:lnTo>
                <a:lnTo>
                  <a:pt x="7483276" y="5820024"/>
                </a:lnTo>
                <a:lnTo>
                  <a:pt x="7623520" y="5794295"/>
                </a:lnTo>
                <a:lnTo>
                  <a:pt x="7633428" y="5846115"/>
                </a:lnTo>
                <a:lnTo>
                  <a:pt x="7485003" y="5880099"/>
                </a:lnTo>
                <a:lnTo>
                  <a:pt x="7428610" y="5880099"/>
                </a:lnTo>
                <a:lnTo>
                  <a:pt x="7350440" y="5897585"/>
                </a:lnTo>
                <a:close/>
              </a:path>
              <a:path w="11391900" h="6019800">
                <a:moveTo>
                  <a:pt x="3651627" y="5821672"/>
                </a:moveTo>
                <a:lnTo>
                  <a:pt x="3574006" y="5803899"/>
                </a:lnTo>
                <a:lnTo>
                  <a:pt x="3519497" y="5803899"/>
                </a:lnTo>
                <a:lnTo>
                  <a:pt x="3370975" y="5768642"/>
                </a:lnTo>
                <a:lnTo>
                  <a:pt x="3384310" y="5712255"/>
                </a:lnTo>
                <a:lnTo>
                  <a:pt x="3522132" y="5743712"/>
                </a:lnTo>
                <a:lnTo>
                  <a:pt x="3661484" y="5773210"/>
                </a:lnTo>
                <a:lnTo>
                  <a:pt x="3651627" y="5821672"/>
                </a:lnTo>
                <a:close/>
              </a:path>
              <a:path w="11391900" h="6019800">
                <a:moveTo>
                  <a:pt x="7679901" y="5835474"/>
                </a:moveTo>
                <a:lnTo>
                  <a:pt x="7670038" y="5785272"/>
                </a:lnTo>
                <a:lnTo>
                  <a:pt x="7809029" y="5756831"/>
                </a:lnTo>
                <a:lnTo>
                  <a:pt x="7946599" y="5726440"/>
                </a:lnTo>
                <a:lnTo>
                  <a:pt x="7959594" y="5783179"/>
                </a:lnTo>
                <a:lnTo>
                  <a:pt x="7872311" y="5803899"/>
                </a:lnTo>
                <a:lnTo>
                  <a:pt x="7817803" y="5803899"/>
                </a:lnTo>
                <a:lnTo>
                  <a:pt x="7679901" y="5835474"/>
                </a:lnTo>
                <a:close/>
              </a:path>
              <a:path w="11391900" h="6019800">
                <a:moveTo>
                  <a:pt x="4089241" y="160282"/>
                </a:moveTo>
                <a:lnTo>
                  <a:pt x="4082068" y="114299"/>
                </a:lnTo>
                <a:lnTo>
                  <a:pt x="4133895" y="114299"/>
                </a:lnTo>
                <a:lnTo>
                  <a:pt x="4248926" y="88899"/>
                </a:lnTo>
                <a:lnTo>
                  <a:pt x="4306800" y="88899"/>
                </a:lnTo>
                <a:lnTo>
                  <a:pt x="4364419" y="76307"/>
                </a:lnTo>
                <a:lnTo>
                  <a:pt x="4370030" y="120595"/>
                </a:lnTo>
                <a:lnTo>
                  <a:pt x="4182395" y="146201"/>
                </a:lnTo>
                <a:lnTo>
                  <a:pt x="4089241" y="160282"/>
                </a:lnTo>
                <a:close/>
              </a:path>
              <a:path w="11391900" h="6019800">
                <a:moveTo>
                  <a:pt x="3761246" y="217328"/>
                </a:moveTo>
                <a:lnTo>
                  <a:pt x="3753120" y="175000"/>
                </a:lnTo>
                <a:lnTo>
                  <a:pt x="3794800" y="165099"/>
                </a:lnTo>
                <a:lnTo>
                  <a:pt x="3850672" y="152399"/>
                </a:lnTo>
                <a:lnTo>
                  <a:pt x="3906805" y="152399"/>
                </a:lnTo>
                <a:lnTo>
                  <a:pt x="4035906" y="123456"/>
                </a:lnTo>
                <a:lnTo>
                  <a:pt x="4043012" y="167612"/>
                </a:lnTo>
                <a:lnTo>
                  <a:pt x="3901512" y="191485"/>
                </a:lnTo>
                <a:lnTo>
                  <a:pt x="3761246" y="217328"/>
                </a:lnTo>
                <a:close/>
              </a:path>
              <a:path w="11391900" h="6019800">
                <a:moveTo>
                  <a:pt x="3438122" y="285460"/>
                </a:moveTo>
                <a:lnTo>
                  <a:pt x="3430353" y="251665"/>
                </a:lnTo>
                <a:lnTo>
                  <a:pt x="3706792" y="186004"/>
                </a:lnTo>
                <a:lnTo>
                  <a:pt x="3714758" y="226383"/>
                </a:lnTo>
                <a:lnTo>
                  <a:pt x="3575715" y="254948"/>
                </a:lnTo>
                <a:lnTo>
                  <a:pt x="3438122" y="285460"/>
                </a:lnTo>
                <a:close/>
              </a:path>
              <a:path w="11391900" h="6019800">
                <a:moveTo>
                  <a:pt x="3115547" y="366185"/>
                </a:moveTo>
                <a:lnTo>
                  <a:pt x="3105432" y="328842"/>
                </a:lnTo>
                <a:lnTo>
                  <a:pt x="3383453" y="262805"/>
                </a:lnTo>
                <a:lnTo>
                  <a:pt x="3391357" y="296352"/>
                </a:lnTo>
                <a:lnTo>
                  <a:pt x="3252578" y="330274"/>
                </a:lnTo>
                <a:lnTo>
                  <a:pt x="3115547" y="366185"/>
                </a:lnTo>
                <a:close/>
              </a:path>
              <a:path w="11391900" h="6019800">
                <a:moveTo>
                  <a:pt x="2798922" y="458900"/>
                </a:moveTo>
                <a:lnTo>
                  <a:pt x="2786495" y="419466"/>
                </a:lnTo>
                <a:lnTo>
                  <a:pt x="2888422" y="393699"/>
                </a:lnTo>
                <a:lnTo>
                  <a:pt x="2939313" y="368299"/>
                </a:lnTo>
                <a:lnTo>
                  <a:pt x="3059641" y="339719"/>
                </a:lnTo>
                <a:lnTo>
                  <a:pt x="3070396" y="378560"/>
                </a:lnTo>
                <a:lnTo>
                  <a:pt x="2933639" y="417734"/>
                </a:lnTo>
                <a:lnTo>
                  <a:pt x="2798922" y="458900"/>
                </a:lnTo>
                <a:close/>
              </a:path>
              <a:path w="11391900" h="6019800">
                <a:moveTo>
                  <a:pt x="2485226" y="565378"/>
                </a:moveTo>
                <a:lnTo>
                  <a:pt x="2471092" y="526575"/>
                </a:lnTo>
                <a:lnTo>
                  <a:pt x="2493233" y="520699"/>
                </a:lnTo>
                <a:lnTo>
                  <a:pt x="2541440" y="495299"/>
                </a:lnTo>
                <a:lnTo>
                  <a:pt x="2688130" y="457199"/>
                </a:lnTo>
                <a:lnTo>
                  <a:pt x="2737705" y="431799"/>
                </a:lnTo>
                <a:lnTo>
                  <a:pt x="2740610" y="431065"/>
                </a:lnTo>
                <a:lnTo>
                  <a:pt x="2754157" y="473165"/>
                </a:lnTo>
                <a:lnTo>
                  <a:pt x="2663439" y="503001"/>
                </a:lnTo>
                <a:lnTo>
                  <a:pt x="2573795" y="533738"/>
                </a:lnTo>
                <a:lnTo>
                  <a:pt x="2485226" y="565378"/>
                </a:lnTo>
                <a:close/>
              </a:path>
              <a:path w="11391900" h="6019800">
                <a:moveTo>
                  <a:pt x="2176720" y="686176"/>
                </a:moveTo>
                <a:lnTo>
                  <a:pt x="2161123" y="649012"/>
                </a:lnTo>
                <a:lnTo>
                  <a:pt x="2165805" y="647699"/>
                </a:lnTo>
                <a:lnTo>
                  <a:pt x="2211483" y="622299"/>
                </a:lnTo>
                <a:lnTo>
                  <a:pt x="2257533" y="609599"/>
                </a:lnTo>
                <a:lnTo>
                  <a:pt x="2303951" y="584199"/>
                </a:lnTo>
                <a:lnTo>
                  <a:pt x="2397877" y="558799"/>
                </a:lnTo>
                <a:lnTo>
                  <a:pt x="2426389" y="543553"/>
                </a:lnTo>
                <a:lnTo>
                  <a:pt x="2440612" y="581808"/>
                </a:lnTo>
                <a:lnTo>
                  <a:pt x="2351389" y="615692"/>
                </a:lnTo>
                <a:lnTo>
                  <a:pt x="2263425" y="650481"/>
                </a:lnTo>
                <a:lnTo>
                  <a:pt x="2176720" y="686176"/>
                </a:lnTo>
                <a:close/>
              </a:path>
              <a:path w="11391900" h="6019800">
                <a:moveTo>
                  <a:pt x="1875609" y="821930"/>
                </a:moveTo>
                <a:lnTo>
                  <a:pt x="1858436" y="786396"/>
                </a:lnTo>
                <a:lnTo>
                  <a:pt x="1899722" y="761999"/>
                </a:lnTo>
                <a:lnTo>
                  <a:pt x="1943101" y="749299"/>
                </a:lnTo>
                <a:lnTo>
                  <a:pt x="2031031" y="698499"/>
                </a:lnTo>
                <a:lnTo>
                  <a:pt x="2075575" y="685799"/>
                </a:lnTo>
                <a:lnTo>
                  <a:pt x="2115669" y="663131"/>
                </a:lnTo>
                <a:lnTo>
                  <a:pt x="2133403" y="704551"/>
                </a:lnTo>
                <a:lnTo>
                  <a:pt x="2046000" y="742768"/>
                </a:lnTo>
                <a:lnTo>
                  <a:pt x="1960068" y="781895"/>
                </a:lnTo>
                <a:lnTo>
                  <a:pt x="1875609" y="821930"/>
                </a:lnTo>
                <a:close/>
              </a:path>
              <a:path w="11391900" h="6019800">
                <a:moveTo>
                  <a:pt x="1581874" y="974680"/>
                </a:moveTo>
                <a:lnTo>
                  <a:pt x="1563115" y="941106"/>
                </a:lnTo>
                <a:lnTo>
                  <a:pt x="1567201" y="939799"/>
                </a:lnTo>
                <a:lnTo>
                  <a:pt x="1688822" y="863599"/>
                </a:lnTo>
                <a:lnTo>
                  <a:pt x="1730191" y="850899"/>
                </a:lnTo>
                <a:lnTo>
                  <a:pt x="1812259" y="801245"/>
                </a:lnTo>
                <a:lnTo>
                  <a:pt x="1832785" y="842854"/>
                </a:lnTo>
                <a:lnTo>
                  <a:pt x="1789885" y="864254"/>
                </a:lnTo>
                <a:lnTo>
                  <a:pt x="1747418" y="885882"/>
                </a:lnTo>
                <a:lnTo>
                  <a:pt x="1705383" y="907739"/>
                </a:lnTo>
                <a:lnTo>
                  <a:pt x="1663780" y="929824"/>
                </a:lnTo>
                <a:lnTo>
                  <a:pt x="1622611" y="952138"/>
                </a:lnTo>
                <a:lnTo>
                  <a:pt x="1581874" y="974680"/>
                </a:lnTo>
                <a:close/>
              </a:path>
              <a:path w="11391900" h="6019800">
                <a:moveTo>
                  <a:pt x="1299471" y="1145017"/>
                </a:moveTo>
                <a:lnTo>
                  <a:pt x="1275483" y="1108155"/>
                </a:lnTo>
                <a:lnTo>
                  <a:pt x="1298362" y="1092199"/>
                </a:lnTo>
                <a:lnTo>
                  <a:pt x="1335456" y="1066799"/>
                </a:lnTo>
                <a:lnTo>
                  <a:pt x="1372993" y="1054099"/>
                </a:lnTo>
                <a:lnTo>
                  <a:pt x="1449381" y="1003299"/>
                </a:lnTo>
                <a:lnTo>
                  <a:pt x="1518495" y="958355"/>
                </a:lnTo>
                <a:lnTo>
                  <a:pt x="1540994" y="997780"/>
                </a:lnTo>
                <a:lnTo>
                  <a:pt x="1499471" y="1021750"/>
                </a:lnTo>
                <a:lnTo>
                  <a:pt x="1458456" y="1045949"/>
                </a:lnTo>
                <a:lnTo>
                  <a:pt x="1417949" y="1070374"/>
                </a:lnTo>
                <a:lnTo>
                  <a:pt x="1377949" y="1095028"/>
                </a:lnTo>
                <a:lnTo>
                  <a:pt x="1338456" y="1119908"/>
                </a:lnTo>
                <a:lnTo>
                  <a:pt x="1299471" y="1145017"/>
                </a:lnTo>
                <a:close/>
              </a:path>
              <a:path w="11391900" h="6019800">
                <a:moveTo>
                  <a:pt x="1030264" y="1335284"/>
                </a:moveTo>
                <a:lnTo>
                  <a:pt x="1006446" y="1304275"/>
                </a:lnTo>
                <a:lnTo>
                  <a:pt x="1017961" y="1295399"/>
                </a:lnTo>
                <a:lnTo>
                  <a:pt x="1051390" y="1269999"/>
                </a:lnTo>
                <a:lnTo>
                  <a:pt x="1085288" y="1244599"/>
                </a:lnTo>
                <a:lnTo>
                  <a:pt x="1154482" y="1193799"/>
                </a:lnTo>
                <a:lnTo>
                  <a:pt x="1225516" y="1142999"/>
                </a:lnTo>
                <a:lnTo>
                  <a:pt x="1236181" y="1135562"/>
                </a:lnTo>
                <a:lnTo>
                  <a:pt x="1259851" y="1171114"/>
                </a:lnTo>
                <a:lnTo>
                  <a:pt x="1220095" y="1197913"/>
                </a:lnTo>
                <a:lnTo>
                  <a:pt x="1180935" y="1224937"/>
                </a:lnTo>
                <a:lnTo>
                  <a:pt x="1142373" y="1252187"/>
                </a:lnTo>
                <a:lnTo>
                  <a:pt x="1104407" y="1279661"/>
                </a:lnTo>
                <a:lnTo>
                  <a:pt x="1067037" y="1307360"/>
                </a:lnTo>
                <a:lnTo>
                  <a:pt x="1030264" y="1335284"/>
                </a:lnTo>
                <a:close/>
              </a:path>
              <a:path w="11391900" h="6019800">
                <a:moveTo>
                  <a:pt x="778510" y="1547359"/>
                </a:moveTo>
                <a:lnTo>
                  <a:pt x="748795" y="1515276"/>
                </a:lnTo>
                <a:lnTo>
                  <a:pt x="767865" y="1498599"/>
                </a:lnTo>
                <a:lnTo>
                  <a:pt x="797410" y="1473199"/>
                </a:lnTo>
                <a:lnTo>
                  <a:pt x="827452" y="1447799"/>
                </a:lnTo>
                <a:lnTo>
                  <a:pt x="857989" y="1422399"/>
                </a:lnTo>
                <a:lnTo>
                  <a:pt x="889016" y="1396999"/>
                </a:lnTo>
                <a:lnTo>
                  <a:pt x="920530" y="1371599"/>
                </a:lnTo>
                <a:lnTo>
                  <a:pt x="952528" y="1346199"/>
                </a:lnTo>
                <a:lnTo>
                  <a:pt x="969113" y="1333229"/>
                </a:lnTo>
                <a:lnTo>
                  <a:pt x="993356" y="1364010"/>
                </a:lnTo>
                <a:lnTo>
                  <a:pt x="955777" y="1394017"/>
                </a:lnTo>
                <a:lnTo>
                  <a:pt x="918906" y="1424245"/>
                </a:lnTo>
                <a:lnTo>
                  <a:pt x="882744" y="1454693"/>
                </a:lnTo>
                <a:lnTo>
                  <a:pt x="847291" y="1485361"/>
                </a:lnTo>
                <a:lnTo>
                  <a:pt x="812546" y="1516250"/>
                </a:lnTo>
                <a:lnTo>
                  <a:pt x="778510" y="1547359"/>
                </a:lnTo>
                <a:close/>
              </a:path>
              <a:path w="11391900" h="6019800">
                <a:moveTo>
                  <a:pt x="550215" y="1782812"/>
                </a:moveTo>
                <a:lnTo>
                  <a:pt x="516251" y="1753413"/>
                </a:lnTo>
                <a:lnTo>
                  <a:pt x="524900" y="1739899"/>
                </a:lnTo>
                <a:lnTo>
                  <a:pt x="549816" y="1714499"/>
                </a:lnTo>
                <a:lnTo>
                  <a:pt x="575260" y="1689099"/>
                </a:lnTo>
                <a:lnTo>
                  <a:pt x="601228" y="1663699"/>
                </a:lnTo>
                <a:lnTo>
                  <a:pt x="627718" y="1638299"/>
                </a:lnTo>
                <a:lnTo>
                  <a:pt x="654725" y="1612899"/>
                </a:lnTo>
                <a:lnTo>
                  <a:pt x="682247" y="1574799"/>
                </a:lnTo>
                <a:lnTo>
                  <a:pt x="710280" y="1549399"/>
                </a:lnTo>
                <a:lnTo>
                  <a:pt x="713359" y="1546659"/>
                </a:lnTo>
                <a:lnTo>
                  <a:pt x="744509" y="1579330"/>
                </a:lnTo>
                <a:lnTo>
                  <a:pt x="710039" y="1612721"/>
                </a:lnTo>
                <a:lnTo>
                  <a:pt x="676404" y="1646321"/>
                </a:lnTo>
                <a:lnTo>
                  <a:pt x="643604" y="1680130"/>
                </a:lnTo>
                <a:lnTo>
                  <a:pt x="611639" y="1714148"/>
                </a:lnTo>
                <a:lnTo>
                  <a:pt x="580510" y="1748375"/>
                </a:lnTo>
                <a:lnTo>
                  <a:pt x="550215" y="1782812"/>
                </a:lnTo>
                <a:close/>
              </a:path>
              <a:path w="11391900" h="6019800">
                <a:moveTo>
                  <a:pt x="352799" y="2043196"/>
                </a:moveTo>
                <a:lnTo>
                  <a:pt x="315622" y="2018822"/>
                </a:lnTo>
                <a:lnTo>
                  <a:pt x="324981" y="2006599"/>
                </a:lnTo>
                <a:lnTo>
                  <a:pt x="344991" y="1981199"/>
                </a:lnTo>
                <a:lnTo>
                  <a:pt x="365560" y="1943099"/>
                </a:lnTo>
                <a:lnTo>
                  <a:pt x="386685" y="1917699"/>
                </a:lnTo>
                <a:lnTo>
                  <a:pt x="408361" y="1892299"/>
                </a:lnTo>
                <a:lnTo>
                  <a:pt x="430586" y="1854199"/>
                </a:lnTo>
                <a:lnTo>
                  <a:pt x="453355" y="1828799"/>
                </a:lnTo>
                <a:lnTo>
                  <a:pt x="476667" y="1803399"/>
                </a:lnTo>
                <a:lnTo>
                  <a:pt x="487781" y="1791563"/>
                </a:lnTo>
                <a:lnTo>
                  <a:pt x="519942" y="1818432"/>
                </a:lnTo>
                <a:lnTo>
                  <a:pt x="489636" y="1855414"/>
                </a:lnTo>
                <a:lnTo>
                  <a:pt x="460310" y="1892588"/>
                </a:lnTo>
                <a:lnTo>
                  <a:pt x="431963" y="1929954"/>
                </a:lnTo>
                <a:lnTo>
                  <a:pt x="404596" y="1967510"/>
                </a:lnTo>
                <a:lnTo>
                  <a:pt x="378208" y="2005258"/>
                </a:lnTo>
                <a:lnTo>
                  <a:pt x="352799" y="2043196"/>
                </a:lnTo>
                <a:close/>
              </a:path>
              <a:path w="11391900" h="6019800">
                <a:moveTo>
                  <a:pt x="196106" y="2328399"/>
                </a:moveTo>
                <a:lnTo>
                  <a:pt x="156598" y="2310741"/>
                </a:lnTo>
                <a:lnTo>
                  <a:pt x="170588" y="2273299"/>
                </a:lnTo>
                <a:lnTo>
                  <a:pt x="185417" y="2247899"/>
                </a:lnTo>
                <a:lnTo>
                  <a:pt x="200836" y="2209799"/>
                </a:lnTo>
                <a:lnTo>
                  <a:pt x="216840" y="2184399"/>
                </a:lnTo>
                <a:lnTo>
                  <a:pt x="233427" y="2158999"/>
                </a:lnTo>
                <a:lnTo>
                  <a:pt x="250593" y="2120899"/>
                </a:lnTo>
                <a:lnTo>
                  <a:pt x="268335" y="2095499"/>
                </a:lnTo>
                <a:lnTo>
                  <a:pt x="286649" y="2070099"/>
                </a:lnTo>
                <a:lnTo>
                  <a:pt x="291675" y="2059960"/>
                </a:lnTo>
                <a:lnTo>
                  <a:pt x="327654" y="2082474"/>
                </a:lnTo>
                <a:lnTo>
                  <a:pt x="298082" y="2131187"/>
                </a:lnTo>
                <a:lnTo>
                  <a:pt x="270141" y="2180136"/>
                </a:lnTo>
                <a:lnTo>
                  <a:pt x="243832" y="2229321"/>
                </a:lnTo>
                <a:lnTo>
                  <a:pt x="219153" y="2278742"/>
                </a:lnTo>
                <a:lnTo>
                  <a:pt x="196106" y="2328399"/>
                </a:lnTo>
                <a:close/>
              </a:path>
              <a:path w="11391900" h="6019800">
                <a:moveTo>
                  <a:pt x="91415" y="2635020"/>
                </a:moveTo>
                <a:lnTo>
                  <a:pt x="45775" y="2624133"/>
                </a:lnTo>
                <a:lnTo>
                  <a:pt x="47335" y="2616199"/>
                </a:lnTo>
                <a:lnTo>
                  <a:pt x="55457" y="2590799"/>
                </a:lnTo>
                <a:lnTo>
                  <a:pt x="64206" y="2552699"/>
                </a:lnTo>
                <a:lnTo>
                  <a:pt x="73578" y="2527299"/>
                </a:lnTo>
                <a:lnTo>
                  <a:pt x="83570" y="2489199"/>
                </a:lnTo>
                <a:lnTo>
                  <a:pt x="94179" y="2463799"/>
                </a:lnTo>
                <a:lnTo>
                  <a:pt x="105401" y="2425699"/>
                </a:lnTo>
                <a:lnTo>
                  <a:pt x="117232" y="2400299"/>
                </a:lnTo>
                <a:lnTo>
                  <a:pt x="129670" y="2374899"/>
                </a:lnTo>
                <a:lnTo>
                  <a:pt x="136840" y="2353952"/>
                </a:lnTo>
                <a:lnTo>
                  <a:pt x="177712" y="2371003"/>
                </a:lnTo>
                <a:lnTo>
                  <a:pt x="156802" y="2423442"/>
                </a:lnTo>
                <a:lnTo>
                  <a:pt x="137717" y="2476064"/>
                </a:lnTo>
                <a:lnTo>
                  <a:pt x="120458" y="2528867"/>
                </a:lnTo>
                <a:lnTo>
                  <a:pt x="105024" y="2581853"/>
                </a:lnTo>
                <a:lnTo>
                  <a:pt x="91415" y="2635020"/>
                </a:lnTo>
                <a:close/>
              </a:path>
              <a:path w="11391900" h="6019800">
                <a:moveTo>
                  <a:pt x="48407" y="2955250"/>
                </a:moveTo>
                <a:lnTo>
                  <a:pt x="1143" y="2953757"/>
                </a:lnTo>
                <a:lnTo>
                  <a:pt x="1337" y="2946399"/>
                </a:lnTo>
                <a:lnTo>
                  <a:pt x="3004" y="2908299"/>
                </a:lnTo>
                <a:lnTo>
                  <a:pt x="5332" y="2882899"/>
                </a:lnTo>
                <a:lnTo>
                  <a:pt x="8317" y="2844799"/>
                </a:lnTo>
                <a:lnTo>
                  <a:pt x="11956" y="2819399"/>
                </a:lnTo>
                <a:lnTo>
                  <a:pt x="16246" y="2781299"/>
                </a:lnTo>
                <a:lnTo>
                  <a:pt x="21183" y="2755899"/>
                </a:lnTo>
                <a:lnTo>
                  <a:pt x="26764" y="2717799"/>
                </a:lnTo>
                <a:lnTo>
                  <a:pt x="32985" y="2679699"/>
                </a:lnTo>
                <a:lnTo>
                  <a:pt x="35451" y="2670568"/>
                </a:lnTo>
                <a:lnTo>
                  <a:pt x="81328" y="2680150"/>
                </a:lnTo>
                <a:lnTo>
                  <a:pt x="70874" y="2734932"/>
                </a:lnTo>
                <a:lnTo>
                  <a:pt x="62355" y="2789834"/>
                </a:lnTo>
                <a:lnTo>
                  <a:pt x="55770" y="2844854"/>
                </a:lnTo>
                <a:lnTo>
                  <a:pt x="51121" y="2899993"/>
                </a:lnTo>
                <a:lnTo>
                  <a:pt x="48407" y="2955250"/>
                </a:lnTo>
                <a:close/>
              </a:path>
              <a:path w="11391900" h="6019800">
                <a:moveTo>
                  <a:pt x="23301" y="3286241"/>
                </a:moveTo>
                <a:lnTo>
                  <a:pt x="21183" y="3276599"/>
                </a:lnTo>
                <a:lnTo>
                  <a:pt x="16246" y="3238499"/>
                </a:lnTo>
                <a:lnTo>
                  <a:pt x="11956" y="3213099"/>
                </a:lnTo>
                <a:lnTo>
                  <a:pt x="8317" y="3174999"/>
                </a:lnTo>
                <a:lnTo>
                  <a:pt x="5332" y="3136899"/>
                </a:lnTo>
                <a:lnTo>
                  <a:pt x="3004" y="3111499"/>
                </a:lnTo>
                <a:lnTo>
                  <a:pt x="1337" y="3073399"/>
                </a:lnTo>
                <a:lnTo>
                  <a:pt x="334" y="3047999"/>
                </a:lnTo>
                <a:lnTo>
                  <a:pt x="0" y="3009899"/>
                </a:lnTo>
                <a:lnTo>
                  <a:pt x="110" y="3001521"/>
                </a:lnTo>
                <a:lnTo>
                  <a:pt x="47623" y="3001567"/>
                </a:lnTo>
                <a:lnTo>
                  <a:pt x="47620" y="3005179"/>
                </a:lnTo>
                <a:lnTo>
                  <a:pt x="48567" y="3059891"/>
                </a:lnTo>
                <a:lnTo>
                  <a:pt x="51410" y="3114540"/>
                </a:lnTo>
                <a:lnTo>
                  <a:pt x="56148" y="3169083"/>
                </a:lnTo>
                <a:lnTo>
                  <a:pt x="62782" y="3223521"/>
                </a:lnTo>
                <a:lnTo>
                  <a:pt x="71311" y="3277853"/>
                </a:lnTo>
                <a:lnTo>
                  <a:pt x="23301" y="3286241"/>
                </a:lnTo>
                <a:close/>
              </a:path>
              <a:path w="11391900" h="6019800">
                <a:moveTo>
                  <a:pt x="111693" y="3607608"/>
                </a:moveTo>
                <a:lnTo>
                  <a:pt x="105401" y="3594099"/>
                </a:lnTo>
                <a:lnTo>
                  <a:pt x="94179" y="3555999"/>
                </a:lnTo>
                <a:lnTo>
                  <a:pt x="83570" y="3530599"/>
                </a:lnTo>
                <a:lnTo>
                  <a:pt x="73578" y="3492499"/>
                </a:lnTo>
                <a:lnTo>
                  <a:pt x="64206" y="3467099"/>
                </a:lnTo>
                <a:lnTo>
                  <a:pt x="55457" y="3428999"/>
                </a:lnTo>
                <a:lnTo>
                  <a:pt x="47335" y="3403599"/>
                </a:lnTo>
                <a:lnTo>
                  <a:pt x="39843" y="3365499"/>
                </a:lnTo>
                <a:lnTo>
                  <a:pt x="32985" y="3340099"/>
                </a:lnTo>
                <a:lnTo>
                  <a:pt x="31844" y="3333113"/>
                </a:lnTo>
                <a:lnTo>
                  <a:pt x="79916" y="3323288"/>
                </a:lnTo>
                <a:lnTo>
                  <a:pt x="91820" y="3376952"/>
                </a:lnTo>
                <a:lnTo>
                  <a:pt x="105578" y="3430443"/>
                </a:lnTo>
                <a:lnTo>
                  <a:pt x="121188" y="3483762"/>
                </a:lnTo>
                <a:lnTo>
                  <a:pt x="138652" y="3536909"/>
                </a:lnTo>
                <a:lnTo>
                  <a:pt x="157969" y="3589884"/>
                </a:lnTo>
                <a:lnTo>
                  <a:pt x="111693" y="3607608"/>
                </a:lnTo>
                <a:close/>
              </a:path>
              <a:path w="11391900" h="6019800">
                <a:moveTo>
                  <a:pt x="256838" y="3907840"/>
                </a:moveTo>
                <a:lnTo>
                  <a:pt x="250593" y="3898899"/>
                </a:lnTo>
                <a:lnTo>
                  <a:pt x="233427" y="3873499"/>
                </a:lnTo>
                <a:lnTo>
                  <a:pt x="216840" y="3835399"/>
                </a:lnTo>
                <a:lnTo>
                  <a:pt x="200836" y="3809999"/>
                </a:lnTo>
                <a:lnTo>
                  <a:pt x="185417" y="3771899"/>
                </a:lnTo>
                <a:lnTo>
                  <a:pt x="170588" y="3746499"/>
                </a:lnTo>
                <a:lnTo>
                  <a:pt x="156351" y="3721099"/>
                </a:lnTo>
                <a:lnTo>
                  <a:pt x="142711" y="3682999"/>
                </a:lnTo>
                <a:lnTo>
                  <a:pt x="129670" y="3657599"/>
                </a:lnTo>
                <a:lnTo>
                  <a:pt x="127926" y="3652256"/>
                </a:lnTo>
                <a:lnTo>
                  <a:pt x="175036" y="3632814"/>
                </a:lnTo>
                <a:lnTo>
                  <a:pt x="192961" y="3674794"/>
                </a:lnTo>
                <a:lnTo>
                  <a:pt x="212046" y="3716615"/>
                </a:lnTo>
                <a:lnTo>
                  <a:pt x="232291" y="3758277"/>
                </a:lnTo>
                <a:lnTo>
                  <a:pt x="253696" y="3799780"/>
                </a:lnTo>
                <a:lnTo>
                  <a:pt x="276261" y="3841125"/>
                </a:lnTo>
                <a:lnTo>
                  <a:pt x="299985" y="3882311"/>
                </a:lnTo>
                <a:lnTo>
                  <a:pt x="256838" y="3907840"/>
                </a:lnTo>
                <a:close/>
              </a:path>
              <a:path w="11391900" h="6019800">
                <a:moveTo>
                  <a:pt x="445975" y="4182767"/>
                </a:moveTo>
                <a:lnTo>
                  <a:pt x="430586" y="4165599"/>
                </a:lnTo>
                <a:lnTo>
                  <a:pt x="408361" y="4140199"/>
                </a:lnTo>
                <a:lnTo>
                  <a:pt x="386685" y="4102099"/>
                </a:lnTo>
                <a:lnTo>
                  <a:pt x="365560" y="4076699"/>
                </a:lnTo>
                <a:lnTo>
                  <a:pt x="344991" y="4051299"/>
                </a:lnTo>
                <a:lnTo>
                  <a:pt x="324981" y="4013199"/>
                </a:lnTo>
                <a:lnTo>
                  <a:pt x="305532" y="3987799"/>
                </a:lnTo>
                <a:lnTo>
                  <a:pt x="286649" y="3962399"/>
                </a:lnTo>
                <a:lnTo>
                  <a:pt x="280214" y="3949012"/>
                </a:lnTo>
                <a:lnTo>
                  <a:pt x="323944" y="3921844"/>
                </a:lnTo>
                <a:lnTo>
                  <a:pt x="348463" y="3960433"/>
                </a:lnTo>
                <a:lnTo>
                  <a:pt x="373991" y="3998833"/>
                </a:lnTo>
                <a:lnTo>
                  <a:pt x="400527" y="4037046"/>
                </a:lnTo>
                <a:lnTo>
                  <a:pt x="428071" y="4075070"/>
                </a:lnTo>
                <a:lnTo>
                  <a:pt x="456623" y="4112906"/>
                </a:lnTo>
                <a:lnTo>
                  <a:pt x="486184" y="4150555"/>
                </a:lnTo>
                <a:lnTo>
                  <a:pt x="445975" y="4182767"/>
                </a:lnTo>
                <a:close/>
              </a:path>
              <a:path w="11391900" h="6019800">
                <a:moveTo>
                  <a:pt x="667965" y="4431818"/>
                </a:moveTo>
                <a:lnTo>
                  <a:pt x="654725" y="4419599"/>
                </a:lnTo>
                <a:lnTo>
                  <a:pt x="627718" y="4394199"/>
                </a:lnTo>
                <a:lnTo>
                  <a:pt x="601228" y="4356099"/>
                </a:lnTo>
                <a:lnTo>
                  <a:pt x="575260" y="4330699"/>
                </a:lnTo>
                <a:lnTo>
                  <a:pt x="549816" y="4305299"/>
                </a:lnTo>
                <a:lnTo>
                  <a:pt x="524900" y="4279899"/>
                </a:lnTo>
                <a:lnTo>
                  <a:pt x="500516" y="4254499"/>
                </a:lnTo>
                <a:lnTo>
                  <a:pt x="477598" y="4217886"/>
                </a:lnTo>
                <a:lnTo>
                  <a:pt x="515444" y="4186439"/>
                </a:lnTo>
                <a:lnTo>
                  <a:pt x="545033" y="4221454"/>
                </a:lnTo>
                <a:lnTo>
                  <a:pt x="575480" y="4256261"/>
                </a:lnTo>
                <a:lnTo>
                  <a:pt x="606785" y="4290862"/>
                </a:lnTo>
                <a:lnTo>
                  <a:pt x="638948" y="4325256"/>
                </a:lnTo>
                <a:lnTo>
                  <a:pt x="671970" y="4359442"/>
                </a:lnTo>
                <a:lnTo>
                  <a:pt x="705850" y="4393422"/>
                </a:lnTo>
                <a:lnTo>
                  <a:pt x="667965" y="4431818"/>
                </a:lnTo>
                <a:close/>
              </a:path>
              <a:path w="11391900" h="6019800">
                <a:moveTo>
                  <a:pt x="914845" y="4656318"/>
                </a:moveTo>
                <a:lnTo>
                  <a:pt x="889016" y="4635499"/>
                </a:lnTo>
                <a:lnTo>
                  <a:pt x="857989" y="4597399"/>
                </a:lnTo>
                <a:lnTo>
                  <a:pt x="827452" y="4571999"/>
                </a:lnTo>
                <a:lnTo>
                  <a:pt x="797410" y="4546599"/>
                </a:lnTo>
                <a:lnTo>
                  <a:pt x="767865" y="4521199"/>
                </a:lnTo>
                <a:lnTo>
                  <a:pt x="738820" y="4495799"/>
                </a:lnTo>
                <a:lnTo>
                  <a:pt x="710280" y="4470399"/>
                </a:lnTo>
                <a:lnTo>
                  <a:pt x="703172" y="4463959"/>
                </a:lnTo>
                <a:lnTo>
                  <a:pt x="739436" y="4426092"/>
                </a:lnTo>
                <a:lnTo>
                  <a:pt x="772835" y="4457642"/>
                </a:lnTo>
                <a:lnTo>
                  <a:pt x="806958" y="4488976"/>
                </a:lnTo>
                <a:lnTo>
                  <a:pt x="841806" y="4520092"/>
                </a:lnTo>
                <a:lnTo>
                  <a:pt x="877378" y="4550991"/>
                </a:lnTo>
                <a:lnTo>
                  <a:pt x="913674" y="4581672"/>
                </a:lnTo>
                <a:lnTo>
                  <a:pt x="950695" y="4612137"/>
                </a:lnTo>
                <a:lnTo>
                  <a:pt x="914845" y="4656318"/>
                </a:lnTo>
                <a:close/>
              </a:path>
              <a:path w="11391900" h="6019800">
                <a:moveTo>
                  <a:pt x="1187132" y="4849487"/>
                </a:moveTo>
                <a:lnTo>
                  <a:pt x="1119654" y="4800599"/>
                </a:lnTo>
                <a:lnTo>
                  <a:pt x="1085288" y="4787899"/>
                </a:lnTo>
                <a:lnTo>
                  <a:pt x="1051390" y="4762499"/>
                </a:lnTo>
                <a:lnTo>
                  <a:pt x="1017961" y="4737099"/>
                </a:lnTo>
                <a:lnTo>
                  <a:pt x="985006" y="4711699"/>
                </a:lnTo>
                <a:lnTo>
                  <a:pt x="952525" y="4686297"/>
                </a:lnTo>
                <a:lnTo>
                  <a:pt x="987706" y="4641801"/>
                </a:lnTo>
                <a:lnTo>
                  <a:pt x="1024044" y="4670198"/>
                </a:lnTo>
                <a:lnTo>
                  <a:pt x="1060995" y="4698371"/>
                </a:lnTo>
                <a:lnTo>
                  <a:pt x="1098559" y="4726321"/>
                </a:lnTo>
                <a:lnTo>
                  <a:pt x="1136736" y="4754048"/>
                </a:lnTo>
                <a:lnTo>
                  <a:pt x="1175526" y="4781551"/>
                </a:lnTo>
                <a:lnTo>
                  <a:pt x="1214929" y="4808830"/>
                </a:lnTo>
                <a:lnTo>
                  <a:pt x="1187132" y="4849487"/>
                </a:lnTo>
                <a:close/>
              </a:path>
              <a:path w="11391900" h="6019800">
                <a:moveTo>
                  <a:pt x="1468717" y="5029142"/>
                </a:moveTo>
                <a:lnTo>
                  <a:pt x="1449381" y="5016499"/>
                </a:lnTo>
                <a:lnTo>
                  <a:pt x="1410969" y="5003799"/>
                </a:lnTo>
                <a:lnTo>
                  <a:pt x="1335456" y="4952999"/>
                </a:lnTo>
                <a:lnTo>
                  <a:pt x="1261714" y="4902199"/>
                </a:lnTo>
                <a:lnTo>
                  <a:pt x="1225996" y="4876978"/>
                </a:lnTo>
                <a:lnTo>
                  <a:pt x="1253912" y="4835195"/>
                </a:lnTo>
                <a:lnTo>
                  <a:pt x="1292658" y="4860811"/>
                </a:lnTo>
                <a:lnTo>
                  <a:pt x="1331928" y="4886199"/>
                </a:lnTo>
                <a:lnTo>
                  <a:pt x="1371723" y="4911359"/>
                </a:lnTo>
                <a:lnTo>
                  <a:pt x="1412043" y="4936292"/>
                </a:lnTo>
                <a:lnTo>
                  <a:pt x="1452887" y="4960997"/>
                </a:lnTo>
                <a:lnTo>
                  <a:pt x="1494255" y="4985474"/>
                </a:lnTo>
                <a:lnTo>
                  <a:pt x="1468717" y="5029142"/>
                </a:lnTo>
                <a:close/>
              </a:path>
              <a:path w="11391900" h="6019800">
                <a:moveTo>
                  <a:pt x="1759964" y="5190650"/>
                </a:moveTo>
                <a:lnTo>
                  <a:pt x="1730191" y="5181599"/>
                </a:lnTo>
                <a:lnTo>
                  <a:pt x="1607323" y="5105399"/>
                </a:lnTo>
                <a:lnTo>
                  <a:pt x="1567201" y="5092699"/>
                </a:lnTo>
                <a:lnTo>
                  <a:pt x="1508533" y="5054961"/>
                </a:lnTo>
                <a:lnTo>
                  <a:pt x="1534856" y="5008982"/>
                </a:lnTo>
                <a:lnTo>
                  <a:pt x="1575273" y="5031896"/>
                </a:lnTo>
                <a:lnTo>
                  <a:pt x="1616133" y="5054583"/>
                </a:lnTo>
                <a:lnTo>
                  <a:pt x="1657436" y="5077041"/>
                </a:lnTo>
                <a:lnTo>
                  <a:pt x="1699183" y="5099272"/>
                </a:lnTo>
                <a:lnTo>
                  <a:pt x="1741373" y="5121276"/>
                </a:lnTo>
                <a:lnTo>
                  <a:pt x="1784006" y="5143051"/>
                </a:lnTo>
                <a:lnTo>
                  <a:pt x="1759964" y="5190650"/>
                </a:lnTo>
                <a:close/>
              </a:path>
              <a:path w="11391900" h="6019800">
                <a:moveTo>
                  <a:pt x="2063482" y="5330551"/>
                </a:moveTo>
                <a:lnTo>
                  <a:pt x="2031031" y="5321299"/>
                </a:lnTo>
                <a:lnTo>
                  <a:pt x="1986872" y="5295899"/>
                </a:lnTo>
                <a:lnTo>
                  <a:pt x="1943101" y="5283199"/>
                </a:lnTo>
                <a:lnTo>
                  <a:pt x="1856738" y="5232399"/>
                </a:lnTo>
                <a:lnTo>
                  <a:pt x="1814152" y="5219699"/>
                </a:lnTo>
                <a:lnTo>
                  <a:pt x="1802405" y="5212626"/>
                </a:lnTo>
                <a:lnTo>
                  <a:pt x="1826350" y="5164236"/>
                </a:lnTo>
                <a:lnTo>
                  <a:pt x="1910636" y="5205142"/>
                </a:lnTo>
                <a:lnTo>
                  <a:pt x="1996447" y="5245135"/>
                </a:lnTo>
                <a:lnTo>
                  <a:pt x="2083783" y="5284216"/>
                </a:lnTo>
                <a:lnTo>
                  <a:pt x="2063482" y="5330551"/>
                </a:lnTo>
                <a:close/>
              </a:path>
              <a:path w="11391900" h="6019800">
                <a:moveTo>
                  <a:pt x="2370704" y="5459059"/>
                </a:moveTo>
                <a:lnTo>
                  <a:pt x="2350733" y="5448299"/>
                </a:lnTo>
                <a:lnTo>
                  <a:pt x="2303951" y="5435599"/>
                </a:lnTo>
                <a:lnTo>
                  <a:pt x="2257533" y="5410199"/>
                </a:lnTo>
                <a:lnTo>
                  <a:pt x="2211483" y="5397499"/>
                </a:lnTo>
                <a:lnTo>
                  <a:pt x="2165805" y="5372099"/>
                </a:lnTo>
                <a:lnTo>
                  <a:pt x="2120501" y="5359399"/>
                </a:lnTo>
                <a:lnTo>
                  <a:pt x="2106126" y="5351272"/>
                </a:lnTo>
                <a:lnTo>
                  <a:pt x="2126887" y="5302926"/>
                </a:lnTo>
                <a:lnTo>
                  <a:pt x="2213186" y="5339282"/>
                </a:lnTo>
                <a:lnTo>
                  <a:pt x="2300773" y="5374734"/>
                </a:lnTo>
                <a:lnTo>
                  <a:pt x="2389648" y="5409280"/>
                </a:lnTo>
                <a:lnTo>
                  <a:pt x="2370704" y="5459059"/>
                </a:lnTo>
                <a:close/>
              </a:path>
              <a:path w="11391900" h="6019800">
                <a:moveTo>
                  <a:pt x="2684366" y="5573357"/>
                </a:moveTo>
                <a:lnTo>
                  <a:pt x="2638891" y="5549899"/>
                </a:lnTo>
                <a:lnTo>
                  <a:pt x="2541440" y="5524499"/>
                </a:lnTo>
                <a:lnTo>
                  <a:pt x="2493233" y="5499099"/>
                </a:lnTo>
                <a:lnTo>
                  <a:pt x="2414448" y="5478113"/>
                </a:lnTo>
                <a:lnTo>
                  <a:pt x="2433898" y="5425962"/>
                </a:lnTo>
                <a:lnTo>
                  <a:pt x="2522145" y="5458239"/>
                </a:lnTo>
                <a:lnTo>
                  <a:pt x="2611489" y="5489614"/>
                </a:lnTo>
                <a:lnTo>
                  <a:pt x="2701929" y="5520084"/>
                </a:lnTo>
                <a:lnTo>
                  <a:pt x="2684366" y="5573357"/>
                </a:lnTo>
                <a:close/>
              </a:path>
              <a:path w="11391900" h="6019800">
                <a:moveTo>
                  <a:pt x="3004470" y="5667403"/>
                </a:moveTo>
                <a:lnTo>
                  <a:pt x="2888422" y="5638799"/>
                </a:lnTo>
                <a:lnTo>
                  <a:pt x="2837855" y="5613399"/>
                </a:lnTo>
                <a:lnTo>
                  <a:pt x="2730734" y="5586140"/>
                </a:lnTo>
                <a:lnTo>
                  <a:pt x="2747279" y="5534889"/>
                </a:lnTo>
                <a:lnTo>
                  <a:pt x="2881933" y="5577048"/>
                </a:lnTo>
                <a:lnTo>
                  <a:pt x="3018720" y="5617213"/>
                </a:lnTo>
                <a:lnTo>
                  <a:pt x="3004470" y="5667403"/>
                </a:lnTo>
                <a:close/>
              </a:path>
              <a:path w="11391900" h="6019800">
                <a:moveTo>
                  <a:pt x="3324137" y="5757523"/>
                </a:moveTo>
                <a:lnTo>
                  <a:pt x="3198502" y="5727699"/>
                </a:lnTo>
                <a:lnTo>
                  <a:pt x="3146044" y="5702299"/>
                </a:lnTo>
                <a:lnTo>
                  <a:pt x="3050034" y="5678634"/>
                </a:lnTo>
                <a:lnTo>
                  <a:pt x="3063595" y="5629825"/>
                </a:lnTo>
                <a:lnTo>
                  <a:pt x="3199803" y="5666458"/>
                </a:lnTo>
                <a:lnTo>
                  <a:pt x="3337802" y="5701116"/>
                </a:lnTo>
                <a:lnTo>
                  <a:pt x="3324137" y="5757523"/>
                </a:lnTo>
                <a:close/>
              </a:path>
              <a:path w="11391900" h="6019800">
                <a:moveTo>
                  <a:pt x="8006645" y="5772010"/>
                </a:moveTo>
                <a:lnTo>
                  <a:pt x="7993399" y="5715580"/>
                </a:lnTo>
                <a:lnTo>
                  <a:pt x="8132276" y="5681757"/>
                </a:lnTo>
                <a:lnTo>
                  <a:pt x="8269418" y="5645940"/>
                </a:lnTo>
                <a:lnTo>
                  <a:pt x="8282208" y="5693316"/>
                </a:lnTo>
                <a:lnTo>
                  <a:pt x="8245764" y="5702299"/>
                </a:lnTo>
                <a:lnTo>
                  <a:pt x="8193306" y="5727699"/>
                </a:lnTo>
                <a:lnTo>
                  <a:pt x="8006645" y="5772010"/>
                </a:lnTo>
                <a:close/>
              </a:path>
              <a:path w="11391900" h="6019800">
                <a:moveTo>
                  <a:pt x="8327973" y="5682036"/>
                </a:moveTo>
                <a:lnTo>
                  <a:pt x="8314604" y="5633596"/>
                </a:lnTo>
                <a:lnTo>
                  <a:pt x="8451386" y="5594542"/>
                </a:lnTo>
                <a:lnTo>
                  <a:pt x="8586108" y="5553507"/>
                </a:lnTo>
                <a:lnTo>
                  <a:pt x="8601149" y="5601389"/>
                </a:lnTo>
                <a:lnTo>
                  <a:pt x="8553953" y="5613399"/>
                </a:lnTo>
                <a:lnTo>
                  <a:pt x="8503386" y="5638799"/>
                </a:lnTo>
                <a:lnTo>
                  <a:pt x="8327973" y="5682036"/>
                </a:lnTo>
                <a:close/>
              </a:path>
              <a:path w="11391900" h="6019800">
                <a:moveTo>
                  <a:pt x="8647027" y="5589715"/>
                </a:moveTo>
                <a:lnTo>
                  <a:pt x="8630853" y="5539293"/>
                </a:lnTo>
                <a:lnTo>
                  <a:pt x="8676453" y="5524499"/>
                </a:lnTo>
                <a:lnTo>
                  <a:pt x="8721581" y="5509547"/>
                </a:lnTo>
                <a:lnTo>
                  <a:pt x="8811234" y="5478902"/>
                </a:lnTo>
                <a:lnTo>
                  <a:pt x="8899812" y="5447358"/>
                </a:lnTo>
                <a:lnTo>
                  <a:pt x="8916836" y="5494235"/>
                </a:lnTo>
                <a:lnTo>
                  <a:pt x="8898575" y="5499099"/>
                </a:lnTo>
                <a:lnTo>
                  <a:pt x="8850369" y="5524499"/>
                </a:lnTo>
                <a:lnTo>
                  <a:pt x="8752917" y="5549899"/>
                </a:lnTo>
                <a:lnTo>
                  <a:pt x="8703679" y="5575299"/>
                </a:lnTo>
                <a:lnTo>
                  <a:pt x="8647027" y="5589715"/>
                </a:lnTo>
                <a:close/>
              </a:path>
              <a:path w="11391900" h="6019800">
                <a:moveTo>
                  <a:pt x="8963336" y="5481849"/>
                </a:moveTo>
                <a:lnTo>
                  <a:pt x="8944475" y="5430961"/>
                </a:lnTo>
                <a:lnTo>
                  <a:pt x="9033742" y="5397165"/>
                </a:lnTo>
                <a:lnTo>
                  <a:pt x="9121755" y="5362463"/>
                </a:lnTo>
                <a:lnTo>
                  <a:pt x="9208512" y="5326854"/>
                </a:lnTo>
                <a:lnTo>
                  <a:pt x="9227291" y="5371738"/>
                </a:lnTo>
                <a:lnTo>
                  <a:pt x="9226004" y="5372099"/>
                </a:lnTo>
                <a:lnTo>
                  <a:pt x="9180325" y="5397499"/>
                </a:lnTo>
                <a:lnTo>
                  <a:pt x="9134275" y="5410199"/>
                </a:lnTo>
                <a:lnTo>
                  <a:pt x="9087857" y="5435599"/>
                </a:lnTo>
                <a:lnTo>
                  <a:pt x="9041075" y="5448299"/>
                </a:lnTo>
                <a:lnTo>
                  <a:pt x="8993932" y="5473699"/>
                </a:lnTo>
                <a:lnTo>
                  <a:pt x="8963336" y="5481849"/>
                </a:lnTo>
                <a:close/>
              </a:path>
              <a:path w="11391900" h="6019800">
                <a:moveTo>
                  <a:pt x="9273157" y="5358354"/>
                </a:moveTo>
                <a:lnTo>
                  <a:pt x="9251882" y="5308512"/>
                </a:lnTo>
                <a:lnTo>
                  <a:pt x="9339279" y="5270414"/>
                </a:lnTo>
                <a:lnTo>
                  <a:pt x="9425216" y="5231404"/>
                </a:lnTo>
                <a:lnTo>
                  <a:pt x="9509693" y="5191484"/>
                </a:lnTo>
                <a:lnTo>
                  <a:pt x="9530656" y="5234996"/>
                </a:lnTo>
                <a:lnTo>
                  <a:pt x="9448708" y="5283199"/>
                </a:lnTo>
                <a:lnTo>
                  <a:pt x="9404937" y="5295899"/>
                </a:lnTo>
                <a:lnTo>
                  <a:pt x="9360777" y="5321299"/>
                </a:lnTo>
                <a:lnTo>
                  <a:pt x="9316233" y="5333999"/>
                </a:lnTo>
                <a:lnTo>
                  <a:pt x="9273157" y="5358354"/>
                </a:lnTo>
                <a:close/>
              </a:path>
              <a:path w="11391900" h="6019800">
                <a:moveTo>
                  <a:pt x="9576846" y="5219941"/>
                </a:moveTo>
                <a:lnTo>
                  <a:pt x="9552578" y="5170595"/>
                </a:lnTo>
                <a:lnTo>
                  <a:pt x="9595514" y="5149245"/>
                </a:lnTo>
                <a:lnTo>
                  <a:pt x="9638017" y="5127666"/>
                </a:lnTo>
                <a:lnTo>
                  <a:pt x="9680089" y="5105858"/>
                </a:lnTo>
                <a:lnTo>
                  <a:pt x="9721730" y="5083822"/>
                </a:lnTo>
                <a:lnTo>
                  <a:pt x="9762939" y="5061558"/>
                </a:lnTo>
                <a:lnTo>
                  <a:pt x="9803716" y="5039064"/>
                </a:lnTo>
                <a:lnTo>
                  <a:pt x="9831220" y="5088446"/>
                </a:lnTo>
                <a:lnTo>
                  <a:pt x="9824608" y="5092699"/>
                </a:lnTo>
                <a:lnTo>
                  <a:pt x="9784485" y="5105399"/>
                </a:lnTo>
                <a:lnTo>
                  <a:pt x="9661617" y="5181599"/>
                </a:lnTo>
                <a:lnTo>
                  <a:pt x="9619839" y="5194299"/>
                </a:lnTo>
                <a:lnTo>
                  <a:pt x="9577656" y="5219699"/>
                </a:lnTo>
                <a:lnTo>
                  <a:pt x="9576846" y="5219941"/>
                </a:lnTo>
                <a:close/>
              </a:path>
              <a:path w="11391900" h="6019800">
                <a:moveTo>
                  <a:pt x="9871236" y="5062706"/>
                </a:moveTo>
                <a:lnTo>
                  <a:pt x="9844666" y="5015998"/>
                </a:lnTo>
                <a:lnTo>
                  <a:pt x="9886208" y="4992093"/>
                </a:lnTo>
                <a:lnTo>
                  <a:pt x="9927243" y="4967962"/>
                </a:lnTo>
                <a:lnTo>
                  <a:pt x="9967769" y="4943605"/>
                </a:lnTo>
                <a:lnTo>
                  <a:pt x="10007788" y="4919022"/>
                </a:lnTo>
                <a:lnTo>
                  <a:pt x="10047299" y="4894213"/>
                </a:lnTo>
                <a:lnTo>
                  <a:pt x="10086303" y="4869179"/>
                </a:lnTo>
                <a:lnTo>
                  <a:pt x="10114627" y="4912854"/>
                </a:lnTo>
                <a:lnTo>
                  <a:pt x="10056352" y="4952999"/>
                </a:lnTo>
                <a:lnTo>
                  <a:pt x="9980839" y="5003799"/>
                </a:lnTo>
                <a:lnTo>
                  <a:pt x="9942427" y="5016499"/>
                </a:lnTo>
                <a:lnTo>
                  <a:pt x="9903582" y="5041899"/>
                </a:lnTo>
                <a:lnTo>
                  <a:pt x="9871236" y="5062706"/>
                </a:lnTo>
                <a:close/>
              </a:path>
              <a:path w="11391900" h="6019800">
                <a:moveTo>
                  <a:pt x="10154004" y="4885316"/>
                </a:moveTo>
                <a:lnTo>
                  <a:pt x="10126006" y="4843117"/>
                </a:lnTo>
                <a:lnTo>
                  <a:pt x="10165819" y="4816373"/>
                </a:lnTo>
                <a:lnTo>
                  <a:pt x="10205037" y="4789403"/>
                </a:lnTo>
                <a:lnTo>
                  <a:pt x="10243659" y="4762209"/>
                </a:lnTo>
                <a:lnTo>
                  <a:pt x="10281686" y="4734790"/>
                </a:lnTo>
                <a:lnTo>
                  <a:pt x="10319117" y="4707147"/>
                </a:lnTo>
                <a:lnTo>
                  <a:pt x="10355951" y="4679279"/>
                </a:lnTo>
                <a:lnTo>
                  <a:pt x="10390422" y="4724324"/>
                </a:lnTo>
                <a:lnTo>
                  <a:pt x="10373847" y="4737099"/>
                </a:lnTo>
                <a:lnTo>
                  <a:pt x="10340418" y="4762499"/>
                </a:lnTo>
                <a:lnTo>
                  <a:pt x="10306520" y="4787899"/>
                </a:lnTo>
                <a:lnTo>
                  <a:pt x="10272154" y="4800599"/>
                </a:lnTo>
                <a:lnTo>
                  <a:pt x="10202037" y="4851399"/>
                </a:lnTo>
                <a:lnTo>
                  <a:pt x="10154004" y="4885316"/>
                </a:lnTo>
                <a:close/>
              </a:path>
              <a:path w="11391900" h="6019800">
                <a:moveTo>
                  <a:pt x="10678022" y="4473519"/>
                </a:moveTo>
                <a:lnTo>
                  <a:pt x="10642208" y="4435789"/>
                </a:lnTo>
                <a:lnTo>
                  <a:pt x="10676740" y="4402487"/>
                </a:lnTo>
                <a:lnTo>
                  <a:pt x="10710442" y="4368975"/>
                </a:lnTo>
                <a:lnTo>
                  <a:pt x="10743313" y="4335253"/>
                </a:lnTo>
                <a:lnTo>
                  <a:pt x="10775353" y="4301320"/>
                </a:lnTo>
                <a:lnTo>
                  <a:pt x="10806563" y="4267177"/>
                </a:lnTo>
                <a:lnTo>
                  <a:pt x="10836943" y="4232823"/>
                </a:lnTo>
                <a:lnTo>
                  <a:pt x="10877893" y="4268456"/>
                </a:lnTo>
                <a:lnTo>
                  <a:pt x="10866908" y="4279899"/>
                </a:lnTo>
                <a:lnTo>
                  <a:pt x="10841992" y="4305299"/>
                </a:lnTo>
                <a:lnTo>
                  <a:pt x="10816548" y="4330699"/>
                </a:lnTo>
                <a:lnTo>
                  <a:pt x="10790580" y="4356099"/>
                </a:lnTo>
                <a:lnTo>
                  <a:pt x="10764090" y="4394199"/>
                </a:lnTo>
                <a:lnTo>
                  <a:pt x="10737083" y="4419599"/>
                </a:lnTo>
                <a:lnTo>
                  <a:pt x="10709561" y="4444999"/>
                </a:lnTo>
                <a:lnTo>
                  <a:pt x="10681528" y="4470399"/>
                </a:lnTo>
                <a:lnTo>
                  <a:pt x="10678022" y="4473519"/>
                </a:lnTo>
                <a:close/>
              </a:path>
              <a:path w="11391900" h="6019800">
                <a:moveTo>
                  <a:pt x="10427766" y="4695304"/>
                </a:moveTo>
                <a:lnTo>
                  <a:pt x="10392787" y="4650719"/>
                </a:lnTo>
                <a:lnTo>
                  <a:pt x="10430440" y="4620771"/>
                </a:lnTo>
                <a:lnTo>
                  <a:pt x="10467385" y="4590603"/>
                </a:lnTo>
                <a:lnTo>
                  <a:pt x="10503623" y="4560214"/>
                </a:lnTo>
                <a:lnTo>
                  <a:pt x="10539155" y="4529605"/>
                </a:lnTo>
                <a:lnTo>
                  <a:pt x="10573979" y="4498775"/>
                </a:lnTo>
                <a:lnTo>
                  <a:pt x="10608096" y="4467725"/>
                </a:lnTo>
                <a:lnTo>
                  <a:pt x="10642470" y="4504998"/>
                </a:lnTo>
                <a:lnTo>
                  <a:pt x="10623944" y="4521199"/>
                </a:lnTo>
                <a:lnTo>
                  <a:pt x="10594398" y="4546599"/>
                </a:lnTo>
                <a:lnTo>
                  <a:pt x="10564356" y="4571999"/>
                </a:lnTo>
                <a:lnTo>
                  <a:pt x="10533819" y="4597399"/>
                </a:lnTo>
                <a:lnTo>
                  <a:pt x="10502792" y="4635499"/>
                </a:lnTo>
                <a:lnTo>
                  <a:pt x="10471278" y="4660899"/>
                </a:lnTo>
                <a:lnTo>
                  <a:pt x="10439280" y="4686299"/>
                </a:lnTo>
                <a:lnTo>
                  <a:pt x="10427766" y="4695304"/>
                </a:lnTo>
                <a:close/>
              </a:path>
              <a:path w="11391900" h="6019800">
                <a:moveTo>
                  <a:pt x="10906532" y="4230153"/>
                </a:moveTo>
                <a:lnTo>
                  <a:pt x="10867347" y="4197238"/>
                </a:lnTo>
                <a:lnTo>
                  <a:pt x="10897745" y="4160347"/>
                </a:lnTo>
                <a:lnTo>
                  <a:pt x="10927169" y="4123262"/>
                </a:lnTo>
                <a:lnTo>
                  <a:pt x="10955619" y="4085985"/>
                </a:lnTo>
                <a:lnTo>
                  <a:pt x="10983094" y="4048514"/>
                </a:lnTo>
                <a:lnTo>
                  <a:pt x="11009594" y="4010849"/>
                </a:lnTo>
                <a:lnTo>
                  <a:pt x="11035120" y="3972991"/>
                </a:lnTo>
                <a:lnTo>
                  <a:pt x="11076631" y="4000395"/>
                </a:lnTo>
                <a:lnTo>
                  <a:pt x="11066827" y="4013199"/>
                </a:lnTo>
                <a:lnTo>
                  <a:pt x="11046817" y="4051299"/>
                </a:lnTo>
                <a:lnTo>
                  <a:pt x="11026248" y="4076699"/>
                </a:lnTo>
                <a:lnTo>
                  <a:pt x="11005123" y="4102099"/>
                </a:lnTo>
                <a:lnTo>
                  <a:pt x="10983447" y="4140199"/>
                </a:lnTo>
                <a:lnTo>
                  <a:pt x="10961222" y="4165599"/>
                </a:lnTo>
                <a:lnTo>
                  <a:pt x="10938453" y="4190999"/>
                </a:lnTo>
                <a:lnTo>
                  <a:pt x="10915141" y="4216399"/>
                </a:lnTo>
                <a:lnTo>
                  <a:pt x="10906532" y="4230153"/>
                </a:lnTo>
                <a:close/>
              </a:path>
              <a:path w="11391900" h="6019800">
                <a:moveTo>
                  <a:pt x="11105326" y="3962051"/>
                </a:moveTo>
                <a:lnTo>
                  <a:pt x="11060421" y="3933749"/>
                </a:lnTo>
                <a:lnTo>
                  <a:pt x="11090153" y="3885131"/>
                </a:lnTo>
                <a:lnTo>
                  <a:pt x="11118259" y="3836277"/>
                </a:lnTo>
                <a:lnTo>
                  <a:pt x="11144738" y="3787187"/>
                </a:lnTo>
                <a:lnTo>
                  <a:pt x="11169592" y="3737859"/>
                </a:lnTo>
                <a:lnTo>
                  <a:pt x="11192819" y="3688295"/>
                </a:lnTo>
                <a:lnTo>
                  <a:pt x="11239634" y="3709430"/>
                </a:lnTo>
                <a:lnTo>
                  <a:pt x="11235456" y="3721099"/>
                </a:lnTo>
                <a:lnTo>
                  <a:pt x="11221220" y="3746499"/>
                </a:lnTo>
                <a:lnTo>
                  <a:pt x="11206391" y="3771899"/>
                </a:lnTo>
                <a:lnTo>
                  <a:pt x="11190972" y="3809999"/>
                </a:lnTo>
                <a:lnTo>
                  <a:pt x="11174968" y="3835399"/>
                </a:lnTo>
                <a:lnTo>
                  <a:pt x="11158381" y="3873499"/>
                </a:lnTo>
                <a:lnTo>
                  <a:pt x="11141214" y="3898899"/>
                </a:lnTo>
                <a:lnTo>
                  <a:pt x="11123473" y="3924299"/>
                </a:lnTo>
                <a:lnTo>
                  <a:pt x="11105326" y="3962051"/>
                </a:lnTo>
                <a:close/>
              </a:path>
              <a:path w="11391900" h="6019800">
                <a:moveTo>
                  <a:pt x="11258119" y="3665427"/>
                </a:moveTo>
                <a:lnTo>
                  <a:pt x="11211390" y="3645723"/>
                </a:lnTo>
                <a:lnTo>
                  <a:pt x="11232505" y="3593357"/>
                </a:lnTo>
                <a:lnTo>
                  <a:pt x="11251799" y="3540807"/>
                </a:lnTo>
                <a:lnTo>
                  <a:pt x="11269272" y="3488074"/>
                </a:lnTo>
                <a:lnTo>
                  <a:pt x="11284924" y="3435157"/>
                </a:lnTo>
                <a:lnTo>
                  <a:pt x="11298755" y="3382056"/>
                </a:lnTo>
                <a:lnTo>
                  <a:pt x="11346430" y="3393644"/>
                </a:lnTo>
                <a:lnTo>
                  <a:pt x="11344473" y="3403599"/>
                </a:lnTo>
                <a:lnTo>
                  <a:pt x="11336351" y="3428999"/>
                </a:lnTo>
                <a:lnTo>
                  <a:pt x="11327602" y="3467099"/>
                </a:lnTo>
                <a:lnTo>
                  <a:pt x="11318230" y="3492499"/>
                </a:lnTo>
                <a:lnTo>
                  <a:pt x="11308238" y="3530599"/>
                </a:lnTo>
                <a:lnTo>
                  <a:pt x="11297629" y="3555999"/>
                </a:lnTo>
                <a:lnTo>
                  <a:pt x="11286407" y="3594099"/>
                </a:lnTo>
                <a:lnTo>
                  <a:pt x="11274576" y="3619499"/>
                </a:lnTo>
                <a:lnTo>
                  <a:pt x="11262138" y="3657599"/>
                </a:lnTo>
                <a:lnTo>
                  <a:pt x="11258119" y="3665427"/>
                </a:lnTo>
                <a:close/>
              </a:path>
              <a:path w="11391900" h="6019800">
                <a:moveTo>
                  <a:pt x="11356913" y="3347172"/>
                </a:moveTo>
                <a:lnTo>
                  <a:pt x="11309038" y="3336958"/>
                </a:lnTo>
                <a:lnTo>
                  <a:pt x="11319731" y="3282207"/>
                </a:lnTo>
                <a:lnTo>
                  <a:pt x="11328490" y="3227338"/>
                </a:lnTo>
                <a:lnTo>
                  <a:pt x="11335315" y="3172350"/>
                </a:lnTo>
                <a:lnTo>
                  <a:pt x="11340207" y="3117242"/>
                </a:lnTo>
                <a:lnTo>
                  <a:pt x="11343165" y="3062016"/>
                </a:lnTo>
                <a:lnTo>
                  <a:pt x="11390852" y="3063735"/>
                </a:lnTo>
                <a:lnTo>
                  <a:pt x="11390471" y="3073399"/>
                </a:lnTo>
                <a:lnTo>
                  <a:pt x="11388804" y="3111499"/>
                </a:lnTo>
                <a:lnTo>
                  <a:pt x="11386476" y="3136899"/>
                </a:lnTo>
                <a:lnTo>
                  <a:pt x="11383491" y="3174999"/>
                </a:lnTo>
                <a:lnTo>
                  <a:pt x="11379852" y="3213099"/>
                </a:lnTo>
                <a:lnTo>
                  <a:pt x="11375562" y="3238499"/>
                </a:lnTo>
                <a:lnTo>
                  <a:pt x="11370625" y="3276599"/>
                </a:lnTo>
                <a:lnTo>
                  <a:pt x="11365044" y="3301999"/>
                </a:lnTo>
                <a:lnTo>
                  <a:pt x="11358823" y="3340099"/>
                </a:lnTo>
                <a:lnTo>
                  <a:pt x="11356913" y="3347172"/>
                </a:lnTo>
                <a:close/>
              </a:path>
              <a:path w="11391900" h="6019800">
                <a:moveTo>
                  <a:pt x="11391755" y="3015985"/>
                </a:moveTo>
                <a:lnTo>
                  <a:pt x="11344152" y="3015826"/>
                </a:lnTo>
                <a:lnTo>
                  <a:pt x="11344188" y="3004978"/>
                </a:lnTo>
                <a:lnTo>
                  <a:pt x="11343288" y="2951674"/>
                </a:lnTo>
                <a:lnTo>
                  <a:pt x="11340588" y="2898455"/>
                </a:lnTo>
                <a:lnTo>
                  <a:pt x="11336087" y="2845322"/>
                </a:lnTo>
                <a:lnTo>
                  <a:pt x="11329785" y="2792273"/>
                </a:lnTo>
                <a:lnTo>
                  <a:pt x="11321683" y="2739311"/>
                </a:lnTo>
                <a:lnTo>
                  <a:pt x="11367064" y="2731586"/>
                </a:lnTo>
                <a:lnTo>
                  <a:pt x="11370625" y="2755899"/>
                </a:lnTo>
                <a:lnTo>
                  <a:pt x="11375562" y="2781299"/>
                </a:lnTo>
                <a:lnTo>
                  <a:pt x="11379852" y="2819399"/>
                </a:lnTo>
                <a:lnTo>
                  <a:pt x="11383491" y="2844799"/>
                </a:lnTo>
                <a:lnTo>
                  <a:pt x="11386476" y="2882899"/>
                </a:lnTo>
                <a:lnTo>
                  <a:pt x="11388804" y="2908299"/>
                </a:lnTo>
                <a:lnTo>
                  <a:pt x="11390471" y="2946399"/>
                </a:lnTo>
                <a:lnTo>
                  <a:pt x="11391473" y="2984499"/>
                </a:lnTo>
                <a:lnTo>
                  <a:pt x="11391743" y="3004978"/>
                </a:lnTo>
                <a:lnTo>
                  <a:pt x="11391755" y="3015985"/>
                </a:lnTo>
                <a:close/>
              </a:path>
              <a:path w="11391900" h="6019800">
                <a:moveTo>
                  <a:pt x="11313273" y="2693825"/>
                </a:moveTo>
                <a:lnTo>
                  <a:pt x="11301598" y="2640112"/>
                </a:lnTo>
                <a:lnTo>
                  <a:pt x="11288067" y="2586570"/>
                </a:lnTo>
                <a:lnTo>
                  <a:pt x="11272682" y="2533201"/>
                </a:lnTo>
                <a:lnTo>
                  <a:pt x="11255442" y="2480005"/>
                </a:lnTo>
                <a:lnTo>
                  <a:pt x="11236347" y="2426981"/>
                </a:lnTo>
                <a:lnTo>
                  <a:pt x="11279412" y="2410681"/>
                </a:lnTo>
                <a:lnTo>
                  <a:pt x="11286407" y="2425699"/>
                </a:lnTo>
                <a:lnTo>
                  <a:pt x="11297629" y="2463799"/>
                </a:lnTo>
                <a:lnTo>
                  <a:pt x="11308238" y="2489199"/>
                </a:lnTo>
                <a:lnTo>
                  <a:pt x="11318230" y="2527299"/>
                </a:lnTo>
                <a:lnTo>
                  <a:pt x="11327602" y="2552699"/>
                </a:lnTo>
                <a:lnTo>
                  <a:pt x="11336351" y="2590799"/>
                </a:lnTo>
                <a:lnTo>
                  <a:pt x="11344473" y="2616199"/>
                </a:lnTo>
                <a:lnTo>
                  <a:pt x="11351965" y="2654299"/>
                </a:lnTo>
                <a:lnTo>
                  <a:pt x="11358823" y="2679699"/>
                </a:lnTo>
                <a:lnTo>
                  <a:pt x="11359617" y="2684561"/>
                </a:lnTo>
                <a:lnTo>
                  <a:pt x="11313273" y="2693825"/>
                </a:lnTo>
                <a:close/>
              </a:path>
              <a:path w="11391900" h="6019800">
                <a:moveTo>
                  <a:pt x="11219421" y="2383919"/>
                </a:moveTo>
                <a:lnTo>
                  <a:pt x="11201653" y="2341866"/>
                </a:lnTo>
                <a:lnTo>
                  <a:pt x="11182721" y="2299972"/>
                </a:lnTo>
                <a:lnTo>
                  <a:pt x="11162627" y="2258237"/>
                </a:lnTo>
                <a:lnTo>
                  <a:pt x="11141370" y="2216660"/>
                </a:lnTo>
                <a:lnTo>
                  <a:pt x="11118950" y="2175242"/>
                </a:lnTo>
                <a:lnTo>
                  <a:pt x="11095368" y="2133983"/>
                </a:lnTo>
                <a:lnTo>
                  <a:pt x="11134360" y="2111086"/>
                </a:lnTo>
                <a:lnTo>
                  <a:pt x="11141214" y="2120899"/>
                </a:lnTo>
                <a:lnTo>
                  <a:pt x="11158381" y="2158999"/>
                </a:lnTo>
                <a:lnTo>
                  <a:pt x="11174968" y="2184399"/>
                </a:lnTo>
                <a:lnTo>
                  <a:pt x="11190972" y="2209799"/>
                </a:lnTo>
                <a:lnTo>
                  <a:pt x="11206391" y="2247899"/>
                </a:lnTo>
                <a:lnTo>
                  <a:pt x="11221220" y="2273299"/>
                </a:lnTo>
                <a:lnTo>
                  <a:pt x="11235456" y="2311399"/>
                </a:lnTo>
                <a:lnTo>
                  <a:pt x="11249097" y="2336799"/>
                </a:lnTo>
                <a:lnTo>
                  <a:pt x="11259610" y="2367513"/>
                </a:lnTo>
                <a:lnTo>
                  <a:pt x="11219421" y="2383919"/>
                </a:lnTo>
                <a:close/>
              </a:path>
              <a:path w="11391900" h="6019800">
                <a:moveTo>
                  <a:pt x="11071552" y="2094389"/>
                </a:moveTo>
                <a:lnTo>
                  <a:pt x="11047162" y="2055732"/>
                </a:lnTo>
                <a:lnTo>
                  <a:pt x="11021762" y="2017264"/>
                </a:lnTo>
                <a:lnTo>
                  <a:pt x="10995351" y="1978983"/>
                </a:lnTo>
                <a:lnTo>
                  <a:pt x="10967930" y="1940891"/>
                </a:lnTo>
                <a:lnTo>
                  <a:pt x="10939497" y="1902986"/>
                </a:lnTo>
                <a:lnTo>
                  <a:pt x="10910054" y="1865268"/>
                </a:lnTo>
                <a:lnTo>
                  <a:pt x="10945695" y="1836878"/>
                </a:lnTo>
                <a:lnTo>
                  <a:pt x="10961222" y="1854199"/>
                </a:lnTo>
                <a:lnTo>
                  <a:pt x="10983447" y="1892299"/>
                </a:lnTo>
                <a:lnTo>
                  <a:pt x="11005123" y="1917699"/>
                </a:lnTo>
                <a:lnTo>
                  <a:pt x="11026248" y="1943099"/>
                </a:lnTo>
                <a:lnTo>
                  <a:pt x="11046817" y="1981199"/>
                </a:lnTo>
                <a:lnTo>
                  <a:pt x="11066827" y="2006599"/>
                </a:lnTo>
                <a:lnTo>
                  <a:pt x="11086276" y="2031999"/>
                </a:lnTo>
                <a:lnTo>
                  <a:pt x="11105159" y="2070099"/>
                </a:lnTo>
                <a:lnTo>
                  <a:pt x="11106936" y="2072564"/>
                </a:lnTo>
                <a:lnTo>
                  <a:pt x="11071552" y="2094389"/>
                </a:lnTo>
                <a:close/>
              </a:path>
              <a:path w="11391900" h="6019800">
                <a:moveTo>
                  <a:pt x="10880843" y="1829243"/>
                </a:moveTo>
                <a:lnTo>
                  <a:pt x="10851363" y="1794169"/>
                </a:lnTo>
                <a:lnTo>
                  <a:pt x="10821022" y="1759301"/>
                </a:lnTo>
                <a:lnTo>
                  <a:pt x="10789821" y="1724640"/>
                </a:lnTo>
                <a:lnTo>
                  <a:pt x="10757759" y="1690184"/>
                </a:lnTo>
                <a:lnTo>
                  <a:pt x="10724836" y="1655935"/>
                </a:lnTo>
                <a:lnTo>
                  <a:pt x="10691052" y="1621891"/>
                </a:lnTo>
                <a:lnTo>
                  <a:pt x="10721437" y="1591239"/>
                </a:lnTo>
                <a:lnTo>
                  <a:pt x="10737083" y="1612899"/>
                </a:lnTo>
                <a:lnTo>
                  <a:pt x="10764090" y="1638299"/>
                </a:lnTo>
                <a:lnTo>
                  <a:pt x="10790580" y="1663699"/>
                </a:lnTo>
                <a:lnTo>
                  <a:pt x="10816548" y="1689099"/>
                </a:lnTo>
                <a:lnTo>
                  <a:pt x="10841992" y="1714499"/>
                </a:lnTo>
                <a:lnTo>
                  <a:pt x="10866908" y="1739899"/>
                </a:lnTo>
                <a:lnTo>
                  <a:pt x="10891292" y="1777999"/>
                </a:lnTo>
                <a:lnTo>
                  <a:pt x="10913819" y="1801991"/>
                </a:lnTo>
                <a:lnTo>
                  <a:pt x="10880843" y="1829243"/>
                </a:lnTo>
                <a:close/>
              </a:path>
              <a:path w="11391900" h="6019800">
                <a:moveTo>
                  <a:pt x="10657428" y="1589038"/>
                </a:moveTo>
                <a:lnTo>
                  <a:pt x="10624115" y="1557429"/>
                </a:lnTo>
                <a:lnTo>
                  <a:pt x="10590074" y="1526038"/>
                </a:lnTo>
                <a:lnTo>
                  <a:pt x="10555307" y="1494863"/>
                </a:lnTo>
                <a:lnTo>
                  <a:pt x="10519814" y="1463905"/>
                </a:lnTo>
                <a:lnTo>
                  <a:pt x="10483594" y="1433164"/>
                </a:lnTo>
                <a:lnTo>
                  <a:pt x="10446647" y="1402640"/>
                </a:lnTo>
                <a:lnTo>
                  <a:pt x="10471674" y="1371919"/>
                </a:lnTo>
                <a:lnTo>
                  <a:pt x="10502792" y="1396999"/>
                </a:lnTo>
                <a:lnTo>
                  <a:pt x="10533819" y="1422399"/>
                </a:lnTo>
                <a:lnTo>
                  <a:pt x="10564356" y="1447799"/>
                </a:lnTo>
                <a:lnTo>
                  <a:pt x="10594398" y="1473199"/>
                </a:lnTo>
                <a:lnTo>
                  <a:pt x="10623944" y="1498599"/>
                </a:lnTo>
                <a:lnTo>
                  <a:pt x="10652988" y="1523999"/>
                </a:lnTo>
                <a:lnTo>
                  <a:pt x="10681528" y="1549399"/>
                </a:lnTo>
                <a:lnTo>
                  <a:pt x="10689023" y="1556191"/>
                </a:lnTo>
                <a:lnTo>
                  <a:pt x="10657428" y="1589038"/>
                </a:lnTo>
                <a:close/>
              </a:path>
              <a:path w="11391900" h="6019800">
                <a:moveTo>
                  <a:pt x="10409737" y="1372940"/>
                </a:moveTo>
                <a:lnTo>
                  <a:pt x="10373432" y="1344459"/>
                </a:lnTo>
                <a:lnTo>
                  <a:pt x="10336515" y="1316205"/>
                </a:lnTo>
                <a:lnTo>
                  <a:pt x="10298985" y="1288176"/>
                </a:lnTo>
                <a:lnTo>
                  <a:pt x="10260843" y="1260374"/>
                </a:lnTo>
                <a:lnTo>
                  <a:pt x="10222089" y="1232797"/>
                </a:lnTo>
                <a:lnTo>
                  <a:pt x="10182722" y="1205447"/>
                </a:lnTo>
                <a:lnTo>
                  <a:pt x="10206056" y="1171437"/>
                </a:lnTo>
                <a:lnTo>
                  <a:pt x="10237326" y="1193799"/>
                </a:lnTo>
                <a:lnTo>
                  <a:pt x="10306520" y="1244599"/>
                </a:lnTo>
                <a:lnTo>
                  <a:pt x="10340418" y="1269999"/>
                </a:lnTo>
                <a:lnTo>
                  <a:pt x="10373847" y="1295399"/>
                </a:lnTo>
                <a:lnTo>
                  <a:pt x="10406802" y="1320799"/>
                </a:lnTo>
                <a:lnTo>
                  <a:pt x="10434148" y="1342186"/>
                </a:lnTo>
                <a:lnTo>
                  <a:pt x="10409737" y="1372940"/>
                </a:lnTo>
                <a:close/>
              </a:path>
              <a:path w="11391900" h="6019800">
                <a:moveTo>
                  <a:pt x="10143824" y="1179048"/>
                </a:moveTo>
                <a:lnTo>
                  <a:pt x="10105125" y="1153375"/>
                </a:lnTo>
                <a:lnTo>
                  <a:pt x="10065902" y="1127931"/>
                </a:lnTo>
                <a:lnTo>
                  <a:pt x="10026156" y="1102716"/>
                </a:lnTo>
                <a:lnTo>
                  <a:pt x="9985887" y="1077731"/>
                </a:lnTo>
                <a:lnTo>
                  <a:pt x="9945095" y="1052975"/>
                </a:lnTo>
                <a:lnTo>
                  <a:pt x="9903779" y="1028448"/>
                </a:lnTo>
                <a:lnTo>
                  <a:pt x="9925133" y="992053"/>
                </a:lnTo>
                <a:lnTo>
                  <a:pt x="9942427" y="1003299"/>
                </a:lnTo>
                <a:lnTo>
                  <a:pt x="10018815" y="1054099"/>
                </a:lnTo>
                <a:lnTo>
                  <a:pt x="10056352" y="1066799"/>
                </a:lnTo>
                <a:lnTo>
                  <a:pt x="10093446" y="1092199"/>
                </a:lnTo>
                <a:lnTo>
                  <a:pt x="10166292" y="1142999"/>
                </a:lnTo>
                <a:lnTo>
                  <a:pt x="10167441" y="1143821"/>
                </a:lnTo>
                <a:lnTo>
                  <a:pt x="10143824" y="1179048"/>
                </a:lnTo>
                <a:close/>
              </a:path>
              <a:path w="11391900" h="6019800">
                <a:moveTo>
                  <a:pt x="9863077" y="1004806"/>
                </a:moveTo>
                <a:lnTo>
                  <a:pt x="9822698" y="981841"/>
                </a:lnTo>
                <a:lnTo>
                  <a:pt x="9781877" y="959104"/>
                </a:lnTo>
                <a:lnTo>
                  <a:pt x="9740613" y="936596"/>
                </a:lnTo>
                <a:lnTo>
                  <a:pt x="9698906" y="914316"/>
                </a:lnTo>
                <a:lnTo>
                  <a:pt x="9656757" y="892265"/>
                </a:lnTo>
                <a:lnTo>
                  <a:pt x="9614166" y="870443"/>
                </a:lnTo>
                <a:lnTo>
                  <a:pt x="9632879" y="833511"/>
                </a:lnTo>
                <a:lnTo>
                  <a:pt x="9661617" y="850899"/>
                </a:lnTo>
                <a:lnTo>
                  <a:pt x="9702987" y="863599"/>
                </a:lnTo>
                <a:lnTo>
                  <a:pt x="9824608" y="939799"/>
                </a:lnTo>
                <a:lnTo>
                  <a:pt x="9864308" y="952499"/>
                </a:lnTo>
                <a:lnTo>
                  <a:pt x="9885284" y="966140"/>
                </a:lnTo>
                <a:lnTo>
                  <a:pt x="9863077" y="1004806"/>
                </a:lnTo>
                <a:close/>
              </a:path>
              <a:path w="11391900" h="6019800">
                <a:moveTo>
                  <a:pt x="9571884" y="849224"/>
                </a:moveTo>
                <a:lnTo>
                  <a:pt x="9487659" y="808221"/>
                </a:lnTo>
                <a:lnTo>
                  <a:pt x="9401911" y="768134"/>
                </a:lnTo>
                <a:lnTo>
                  <a:pt x="9314639" y="728961"/>
                </a:lnTo>
                <a:lnTo>
                  <a:pt x="9331673" y="690201"/>
                </a:lnTo>
                <a:lnTo>
                  <a:pt x="9360777" y="698499"/>
                </a:lnTo>
                <a:lnTo>
                  <a:pt x="9448708" y="749299"/>
                </a:lnTo>
                <a:lnTo>
                  <a:pt x="9492087" y="761999"/>
                </a:lnTo>
                <a:lnTo>
                  <a:pt x="9535071" y="787399"/>
                </a:lnTo>
                <a:lnTo>
                  <a:pt x="9577656" y="800099"/>
                </a:lnTo>
                <a:lnTo>
                  <a:pt x="9591970" y="808760"/>
                </a:lnTo>
                <a:lnTo>
                  <a:pt x="9571884" y="849224"/>
                </a:lnTo>
                <a:close/>
              </a:path>
              <a:path w="11391900" h="6019800">
                <a:moveTo>
                  <a:pt x="9271426" y="710147"/>
                </a:moveTo>
                <a:lnTo>
                  <a:pt x="9185186" y="673705"/>
                </a:lnTo>
                <a:lnTo>
                  <a:pt x="9097650" y="638167"/>
                </a:lnTo>
                <a:lnTo>
                  <a:pt x="9008817" y="603532"/>
                </a:lnTo>
                <a:lnTo>
                  <a:pt x="9022903" y="566634"/>
                </a:lnTo>
                <a:lnTo>
                  <a:pt x="9087857" y="584199"/>
                </a:lnTo>
                <a:lnTo>
                  <a:pt x="9134275" y="609599"/>
                </a:lnTo>
                <a:lnTo>
                  <a:pt x="9180325" y="622299"/>
                </a:lnTo>
                <a:lnTo>
                  <a:pt x="9226004" y="647699"/>
                </a:lnTo>
                <a:lnTo>
                  <a:pt x="9271308" y="660399"/>
                </a:lnTo>
                <a:lnTo>
                  <a:pt x="9288635" y="670196"/>
                </a:lnTo>
                <a:lnTo>
                  <a:pt x="9271426" y="710147"/>
                </a:lnTo>
                <a:close/>
              </a:path>
              <a:path w="11391900" h="6019800">
                <a:moveTo>
                  <a:pt x="8964617" y="586818"/>
                </a:moveTo>
                <a:lnTo>
                  <a:pt x="8876416" y="554457"/>
                </a:lnTo>
                <a:lnTo>
                  <a:pt x="8787113" y="523000"/>
                </a:lnTo>
                <a:lnTo>
                  <a:pt x="8696706" y="492445"/>
                </a:lnTo>
                <a:lnTo>
                  <a:pt x="8707992" y="458320"/>
                </a:lnTo>
                <a:lnTo>
                  <a:pt x="8850369" y="495299"/>
                </a:lnTo>
                <a:lnTo>
                  <a:pt x="8898575" y="520699"/>
                </a:lnTo>
                <a:lnTo>
                  <a:pt x="8946431" y="533399"/>
                </a:lnTo>
                <a:lnTo>
                  <a:pt x="8978238" y="550407"/>
                </a:lnTo>
                <a:lnTo>
                  <a:pt x="8964617" y="586818"/>
                </a:lnTo>
                <a:close/>
              </a:path>
              <a:path w="11391900" h="6019800">
                <a:moveTo>
                  <a:pt x="8651399" y="477606"/>
                </a:moveTo>
                <a:lnTo>
                  <a:pt x="8516683" y="435293"/>
                </a:lnTo>
                <a:lnTo>
                  <a:pt x="8379848" y="394984"/>
                </a:lnTo>
                <a:lnTo>
                  <a:pt x="8391571" y="353828"/>
                </a:lnTo>
                <a:lnTo>
                  <a:pt x="8452495" y="368299"/>
                </a:lnTo>
                <a:lnTo>
                  <a:pt x="8503386" y="393699"/>
                </a:lnTo>
                <a:lnTo>
                  <a:pt x="8654103" y="431799"/>
                </a:lnTo>
                <a:lnTo>
                  <a:pt x="8664507" y="437130"/>
                </a:lnTo>
                <a:lnTo>
                  <a:pt x="8651399" y="477606"/>
                </a:lnTo>
                <a:close/>
              </a:path>
              <a:path w="11391900" h="6019800">
                <a:moveTo>
                  <a:pt x="8335010" y="382341"/>
                </a:moveTo>
                <a:lnTo>
                  <a:pt x="8198904" y="345612"/>
                </a:lnTo>
                <a:lnTo>
                  <a:pt x="8061015" y="310859"/>
                </a:lnTo>
                <a:lnTo>
                  <a:pt x="8069186" y="277254"/>
                </a:lnTo>
                <a:lnTo>
                  <a:pt x="8345977" y="342999"/>
                </a:lnTo>
                <a:lnTo>
                  <a:pt x="8335010" y="382341"/>
                </a:lnTo>
                <a:close/>
              </a:path>
              <a:path w="11391900" h="6019800">
                <a:moveTo>
                  <a:pt x="8014541" y="299687"/>
                </a:moveTo>
                <a:lnTo>
                  <a:pt x="7876681" y="268105"/>
                </a:lnTo>
                <a:lnTo>
                  <a:pt x="7737301" y="238485"/>
                </a:lnTo>
                <a:lnTo>
                  <a:pt x="7745103" y="200276"/>
                </a:lnTo>
                <a:lnTo>
                  <a:pt x="8022498" y="266164"/>
                </a:lnTo>
                <a:lnTo>
                  <a:pt x="8014541" y="299687"/>
                </a:lnTo>
                <a:close/>
              </a:path>
              <a:path w="11391900" h="6019800">
                <a:moveTo>
                  <a:pt x="7691064" y="229161"/>
                </a:moveTo>
                <a:lnTo>
                  <a:pt x="7550996" y="202399"/>
                </a:lnTo>
                <a:lnTo>
                  <a:pt x="7409644" y="177611"/>
                </a:lnTo>
                <a:lnTo>
                  <a:pt x="7416442" y="137028"/>
                </a:lnTo>
                <a:lnTo>
                  <a:pt x="7485003" y="152399"/>
                </a:lnTo>
                <a:lnTo>
                  <a:pt x="7541137" y="152399"/>
                </a:lnTo>
                <a:lnTo>
                  <a:pt x="7597008" y="165099"/>
                </a:lnTo>
                <a:lnTo>
                  <a:pt x="7698987" y="189322"/>
                </a:lnTo>
                <a:lnTo>
                  <a:pt x="7691064" y="229161"/>
                </a:lnTo>
                <a:close/>
              </a:path>
              <a:path w="11391900" h="6019800">
                <a:moveTo>
                  <a:pt x="7362736" y="169868"/>
                </a:moveTo>
                <a:lnTo>
                  <a:pt x="7270022" y="155258"/>
                </a:lnTo>
                <a:lnTo>
                  <a:pt x="7083208" y="128577"/>
                </a:lnTo>
                <a:lnTo>
                  <a:pt x="7088486" y="88899"/>
                </a:lnTo>
                <a:lnTo>
                  <a:pt x="7142883" y="88899"/>
                </a:lnTo>
                <a:lnTo>
                  <a:pt x="7257913" y="114299"/>
                </a:lnTo>
                <a:lnTo>
                  <a:pt x="7315062" y="114299"/>
                </a:lnTo>
                <a:lnTo>
                  <a:pt x="7369770" y="126565"/>
                </a:lnTo>
                <a:lnTo>
                  <a:pt x="7362736" y="169868"/>
                </a:lnTo>
                <a:close/>
              </a:path>
              <a:path w="11391900" h="6019800">
                <a:moveTo>
                  <a:pt x="4417380" y="114706"/>
                </a:moveTo>
                <a:lnTo>
                  <a:pt x="4412687" y="76199"/>
                </a:lnTo>
                <a:lnTo>
                  <a:pt x="4423252" y="76199"/>
                </a:lnTo>
                <a:lnTo>
                  <a:pt x="4481821" y="63499"/>
                </a:lnTo>
                <a:lnTo>
                  <a:pt x="4540616" y="63499"/>
                </a:lnTo>
                <a:lnTo>
                  <a:pt x="4599632" y="50799"/>
                </a:lnTo>
                <a:lnTo>
                  <a:pt x="4658866" y="50799"/>
                </a:lnTo>
                <a:lnTo>
                  <a:pt x="4697332" y="42582"/>
                </a:lnTo>
                <a:lnTo>
                  <a:pt x="4701220" y="84129"/>
                </a:lnTo>
                <a:lnTo>
                  <a:pt x="4511634" y="103659"/>
                </a:lnTo>
                <a:lnTo>
                  <a:pt x="4417380" y="114706"/>
                </a:lnTo>
                <a:close/>
              </a:path>
              <a:path w="11391900" h="6019800">
                <a:moveTo>
                  <a:pt x="7036059" y="122417"/>
                </a:moveTo>
                <a:lnTo>
                  <a:pt x="6941744" y="110773"/>
                </a:lnTo>
                <a:lnTo>
                  <a:pt x="6751965" y="90062"/>
                </a:lnTo>
                <a:lnTo>
                  <a:pt x="6755877" y="50799"/>
                </a:lnTo>
                <a:lnTo>
                  <a:pt x="6792177" y="50799"/>
                </a:lnTo>
                <a:lnTo>
                  <a:pt x="6851193" y="63499"/>
                </a:lnTo>
                <a:lnTo>
                  <a:pt x="6909987" y="63499"/>
                </a:lnTo>
                <a:lnTo>
                  <a:pt x="6968557" y="76199"/>
                </a:lnTo>
                <a:lnTo>
                  <a:pt x="7026898" y="76199"/>
                </a:lnTo>
                <a:lnTo>
                  <a:pt x="7041572" y="79406"/>
                </a:lnTo>
                <a:lnTo>
                  <a:pt x="7036059" y="122417"/>
                </a:lnTo>
                <a:close/>
              </a:path>
              <a:path w="11391900" h="6019800">
                <a:moveTo>
                  <a:pt x="4748507" y="79810"/>
                </a:moveTo>
                <a:lnTo>
                  <a:pt x="4744797" y="38099"/>
                </a:lnTo>
                <a:lnTo>
                  <a:pt x="4777974" y="38099"/>
                </a:lnTo>
                <a:lnTo>
                  <a:pt x="4837842" y="25399"/>
                </a:lnTo>
                <a:lnTo>
                  <a:pt x="4958187" y="25399"/>
                </a:lnTo>
                <a:lnTo>
                  <a:pt x="5018658" y="12699"/>
                </a:lnTo>
                <a:lnTo>
                  <a:pt x="5029330" y="12699"/>
                </a:lnTo>
                <a:lnTo>
                  <a:pt x="5032151" y="58452"/>
                </a:lnTo>
                <a:lnTo>
                  <a:pt x="4842776" y="71851"/>
                </a:lnTo>
                <a:lnTo>
                  <a:pt x="4748507" y="79810"/>
                </a:lnTo>
                <a:close/>
              </a:path>
              <a:path w="11391900" h="6019800">
                <a:moveTo>
                  <a:pt x="6704854" y="85475"/>
                </a:moveTo>
                <a:lnTo>
                  <a:pt x="6610648" y="76955"/>
                </a:lnTo>
                <a:lnTo>
                  <a:pt x="6421348" y="62439"/>
                </a:lnTo>
                <a:lnTo>
                  <a:pt x="6423986" y="23376"/>
                </a:lnTo>
                <a:lnTo>
                  <a:pt x="6433621" y="25399"/>
                </a:lnTo>
                <a:lnTo>
                  <a:pt x="6553966" y="25399"/>
                </a:lnTo>
                <a:lnTo>
                  <a:pt x="6613834" y="38099"/>
                </a:lnTo>
                <a:lnTo>
                  <a:pt x="6673494" y="38099"/>
                </a:lnTo>
                <a:lnTo>
                  <a:pt x="6708641" y="45608"/>
                </a:lnTo>
                <a:lnTo>
                  <a:pt x="6704854" y="85475"/>
                </a:lnTo>
                <a:close/>
              </a:path>
              <a:path w="11391900" h="6019800">
                <a:moveTo>
                  <a:pt x="5079663" y="55627"/>
                </a:moveTo>
                <a:lnTo>
                  <a:pt x="5077209" y="12699"/>
                </a:lnTo>
                <a:lnTo>
                  <a:pt x="5201222" y="12699"/>
                </a:lnTo>
                <a:lnTo>
                  <a:pt x="5262449" y="0"/>
                </a:lnTo>
                <a:lnTo>
                  <a:pt x="5362520" y="0"/>
                </a:lnTo>
                <a:lnTo>
                  <a:pt x="5363838" y="43171"/>
                </a:lnTo>
                <a:lnTo>
                  <a:pt x="5174178" y="50643"/>
                </a:lnTo>
                <a:lnTo>
                  <a:pt x="5079663" y="55627"/>
                </a:lnTo>
                <a:close/>
              </a:path>
              <a:path w="11391900" h="6019800">
                <a:moveTo>
                  <a:pt x="6373994" y="59346"/>
                </a:moveTo>
                <a:lnTo>
                  <a:pt x="6279511" y="53811"/>
                </a:lnTo>
                <a:lnTo>
                  <a:pt x="6089879" y="45241"/>
                </a:lnTo>
                <a:lnTo>
                  <a:pt x="6091521" y="0"/>
                </a:lnTo>
                <a:lnTo>
                  <a:pt x="6129360" y="0"/>
                </a:lnTo>
                <a:lnTo>
                  <a:pt x="6190587" y="12699"/>
                </a:lnTo>
                <a:lnTo>
                  <a:pt x="6373150" y="12699"/>
                </a:lnTo>
                <a:lnTo>
                  <a:pt x="6376884" y="13484"/>
                </a:lnTo>
                <a:lnTo>
                  <a:pt x="6373994" y="59346"/>
                </a:lnTo>
                <a:close/>
              </a:path>
              <a:path w="11391900" h="6019800">
                <a:moveTo>
                  <a:pt x="5411408" y="41822"/>
                </a:moveTo>
                <a:lnTo>
                  <a:pt x="5410315" y="0"/>
                </a:lnTo>
                <a:lnTo>
                  <a:pt x="5695897" y="0"/>
                </a:lnTo>
                <a:lnTo>
                  <a:pt x="5695904" y="38111"/>
                </a:lnTo>
                <a:lnTo>
                  <a:pt x="5506095" y="39760"/>
                </a:lnTo>
                <a:lnTo>
                  <a:pt x="5411408" y="41822"/>
                </a:lnTo>
                <a:close/>
              </a:path>
              <a:path w="11391900" h="6019800">
                <a:moveTo>
                  <a:pt x="5695904" y="38100"/>
                </a:moveTo>
                <a:lnTo>
                  <a:pt x="5695897" y="0"/>
                </a:lnTo>
                <a:lnTo>
                  <a:pt x="5695904" y="38100"/>
                </a:lnTo>
                <a:close/>
              </a:path>
              <a:path w="11391900" h="6019800">
                <a:moveTo>
                  <a:pt x="5710349" y="38121"/>
                </a:moveTo>
                <a:lnTo>
                  <a:pt x="5695904" y="38100"/>
                </a:lnTo>
                <a:lnTo>
                  <a:pt x="5695904" y="0"/>
                </a:lnTo>
                <a:lnTo>
                  <a:pt x="5710375" y="0"/>
                </a:lnTo>
                <a:lnTo>
                  <a:pt x="5710349" y="38121"/>
                </a:lnTo>
                <a:close/>
              </a:path>
              <a:path w="11391900" h="6019800">
                <a:moveTo>
                  <a:pt x="6042355" y="43620"/>
                </a:moveTo>
                <a:lnTo>
                  <a:pt x="5947711" y="41017"/>
                </a:lnTo>
                <a:lnTo>
                  <a:pt x="5757946" y="38287"/>
                </a:lnTo>
                <a:lnTo>
                  <a:pt x="5758163" y="0"/>
                </a:lnTo>
                <a:lnTo>
                  <a:pt x="6043746" y="0"/>
                </a:lnTo>
                <a:lnTo>
                  <a:pt x="6042355" y="43620"/>
                </a:lnTo>
                <a:close/>
              </a:path>
            </a:pathLst>
          </a:custGeom>
          <a:solidFill>
            <a:srgbClr val="6E9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8815986" y="8049582"/>
            <a:ext cx="1418590" cy="161290"/>
          </a:xfrm>
          <a:custGeom>
            <a:avLst/>
            <a:gdLst/>
            <a:ahLst/>
            <a:cxnLst/>
            <a:rect l="l" t="t" r="r" b="b"/>
            <a:pathLst>
              <a:path w="1418590" h="161290">
                <a:moveTo>
                  <a:pt x="1372573" y="161272"/>
                </a:moveTo>
                <a:lnTo>
                  <a:pt x="457474" y="159195"/>
                </a:lnTo>
                <a:lnTo>
                  <a:pt x="408537" y="158989"/>
                </a:lnTo>
                <a:lnTo>
                  <a:pt x="359601" y="158621"/>
                </a:lnTo>
                <a:lnTo>
                  <a:pt x="310670" y="158010"/>
                </a:lnTo>
                <a:lnTo>
                  <a:pt x="261748" y="157071"/>
                </a:lnTo>
                <a:lnTo>
                  <a:pt x="212838" y="155720"/>
                </a:lnTo>
                <a:lnTo>
                  <a:pt x="163945" y="153873"/>
                </a:lnTo>
                <a:lnTo>
                  <a:pt x="86178" y="154763"/>
                </a:lnTo>
                <a:lnTo>
                  <a:pt x="44221" y="150729"/>
                </a:lnTo>
                <a:lnTo>
                  <a:pt x="14792" y="137630"/>
                </a:lnTo>
                <a:lnTo>
                  <a:pt x="4878" y="116065"/>
                </a:lnTo>
                <a:lnTo>
                  <a:pt x="0" y="83052"/>
                </a:lnTo>
                <a:lnTo>
                  <a:pt x="418" y="49820"/>
                </a:lnTo>
                <a:lnTo>
                  <a:pt x="70911" y="13419"/>
                </a:lnTo>
                <a:lnTo>
                  <a:pt x="120498" y="14094"/>
                </a:lnTo>
                <a:lnTo>
                  <a:pt x="170273" y="18836"/>
                </a:lnTo>
                <a:lnTo>
                  <a:pt x="219892" y="24872"/>
                </a:lnTo>
                <a:lnTo>
                  <a:pt x="254341" y="28503"/>
                </a:lnTo>
                <a:lnTo>
                  <a:pt x="288858" y="31387"/>
                </a:lnTo>
                <a:lnTo>
                  <a:pt x="323427" y="33532"/>
                </a:lnTo>
                <a:lnTo>
                  <a:pt x="358033" y="34941"/>
                </a:lnTo>
                <a:lnTo>
                  <a:pt x="412194" y="35723"/>
                </a:lnTo>
                <a:lnTo>
                  <a:pt x="466360" y="35045"/>
                </a:lnTo>
                <a:lnTo>
                  <a:pt x="520524" y="33274"/>
                </a:lnTo>
                <a:lnTo>
                  <a:pt x="574677" y="30780"/>
                </a:lnTo>
                <a:lnTo>
                  <a:pt x="1064201" y="4512"/>
                </a:lnTo>
                <a:lnTo>
                  <a:pt x="1119828" y="1702"/>
                </a:lnTo>
                <a:lnTo>
                  <a:pt x="1175540" y="0"/>
                </a:lnTo>
                <a:lnTo>
                  <a:pt x="1231157" y="487"/>
                </a:lnTo>
                <a:lnTo>
                  <a:pt x="1286495" y="4245"/>
                </a:lnTo>
                <a:lnTo>
                  <a:pt x="1341374" y="12356"/>
                </a:lnTo>
                <a:lnTo>
                  <a:pt x="1377935" y="23964"/>
                </a:lnTo>
                <a:lnTo>
                  <a:pt x="1408297" y="62769"/>
                </a:lnTo>
                <a:lnTo>
                  <a:pt x="1416507" y="100804"/>
                </a:lnTo>
                <a:lnTo>
                  <a:pt x="1418105" y="115588"/>
                </a:lnTo>
                <a:lnTo>
                  <a:pt x="1417696" y="130419"/>
                </a:lnTo>
                <a:lnTo>
                  <a:pt x="1389681" y="160319"/>
                </a:lnTo>
                <a:lnTo>
                  <a:pt x="1381145" y="161132"/>
                </a:lnTo>
                <a:lnTo>
                  <a:pt x="1372573" y="161272"/>
                </a:lnTo>
                <a:close/>
              </a:path>
            </a:pathLst>
          </a:custGeom>
          <a:solidFill>
            <a:srgbClr val="CAD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8936499" y="8049582"/>
            <a:ext cx="1268095" cy="36195"/>
          </a:xfrm>
          <a:custGeom>
            <a:avLst/>
            <a:gdLst/>
            <a:ahLst/>
            <a:cxnLst/>
            <a:rect l="l" t="t" r="r" b="b"/>
            <a:pathLst>
              <a:path w="1268095" h="36195">
                <a:moveTo>
                  <a:pt x="0" y="14080"/>
                </a:moveTo>
                <a:lnTo>
                  <a:pt x="24882" y="16118"/>
                </a:lnTo>
                <a:lnTo>
                  <a:pt x="49780" y="18829"/>
                </a:lnTo>
                <a:lnTo>
                  <a:pt x="74646" y="21864"/>
                </a:lnTo>
                <a:lnTo>
                  <a:pt x="99435" y="24872"/>
                </a:lnTo>
                <a:lnTo>
                  <a:pt x="168401" y="31387"/>
                </a:lnTo>
                <a:lnTo>
                  <a:pt x="237576" y="34941"/>
                </a:lnTo>
                <a:lnTo>
                  <a:pt x="291737" y="35723"/>
                </a:lnTo>
                <a:lnTo>
                  <a:pt x="345903" y="35045"/>
                </a:lnTo>
                <a:lnTo>
                  <a:pt x="400067" y="33274"/>
                </a:lnTo>
                <a:lnTo>
                  <a:pt x="454220" y="30780"/>
                </a:lnTo>
                <a:lnTo>
                  <a:pt x="508354" y="27931"/>
                </a:lnTo>
                <a:lnTo>
                  <a:pt x="556737" y="25334"/>
                </a:lnTo>
                <a:lnTo>
                  <a:pt x="605119" y="22732"/>
                </a:lnTo>
                <a:lnTo>
                  <a:pt x="653501" y="20129"/>
                </a:lnTo>
                <a:lnTo>
                  <a:pt x="701881" y="17524"/>
                </a:lnTo>
                <a:lnTo>
                  <a:pt x="750259" y="14919"/>
                </a:lnTo>
                <a:lnTo>
                  <a:pt x="798635" y="12314"/>
                </a:lnTo>
                <a:lnTo>
                  <a:pt x="847008" y="9711"/>
                </a:lnTo>
                <a:lnTo>
                  <a:pt x="895378" y="7110"/>
                </a:lnTo>
                <a:lnTo>
                  <a:pt x="943745" y="4512"/>
                </a:lnTo>
                <a:lnTo>
                  <a:pt x="999372" y="1702"/>
                </a:lnTo>
                <a:lnTo>
                  <a:pt x="1055084" y="0"/>
                </a:lnTo>
                <a:lnTo>
                  <a:pt x="1110700" y="487"/>
                </a:lnTo>
                <a:lnTo>
                  <a:pt x="1166038" y="4245"/>
                </a:lnTo>
                <a:lnTo>
                  <a:pt x="1220918" y="12356"/>
                </a:lnTo>
                <a:lnTo>
                  <a:pt x="1257479" y="23964"/>
                </a:lnTo>
                <a:lnTo>
                  <a:pt x="1267910" y="31158"/>
                </a:lnTo>
              </a:path>
            </a:pathLst>
          </a:custGeom>
          <a:ln w="27814">
            <a:solidFill>
              <a:srgbClr val="1346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8875380" y="7217559"/>
            <a:ext cx="1358900" cy="798830"/>
          </a:xfrm>
          <a:custGeom>
            <a:avLst/>
            <a:gdLst/>
            <a:ahLst/>
            <a:cxnLst/>
            <a:rect l="l" t="t" r="r" b="b"/>
            <a:pathLst>
              <a:path w="1358900" h="798829">
                <a:moveTo>
                  <a:pt x="738393" y="798610"/>
                </a:moveTo>
                <a:lnTo>
                  <a:pt x="677468" y="771672"/>
                </a:lnTo>
                <a:lnTo>
                  <a:pt x="635127" y="749999"/>
                </a:lnTo>
                <a:lnTo>
                  <a:pt x="592940" y="727963"/>
                </a:lnTo>
                <a:lnTo>
                  <a:pt x="550909" y="705565"/>
                </a:lnTo>
                <a:lnTo>
                  <a:pt x="509036" y="682807"/>
                </a:lnTo>
                <a:lnTo>
                  <a:pt x="467322" y="659690"/>
                </a:lnTo>
                <a:lnTo>
                  <a:pt x="425769" y="636218"/>
                </a:lnTo>
                <a:lnTo>
                  <a:pt x="404040" y="659805"/>
                </a:lnTo>
                <a:lnTo>
                  <a:pt x="355162" y="712102"/>
                </a:lnTo>
                <a:lnTo>
                  <a:pt x="303605" y="765410"/>
                </a:lnTo>
                <a:lnTo>
                  <a:pt x="273836" y="792032"/>
                </a:lnTo>
                <a:lnTo>
                  <a:pt x="196922" y="795669"/>
                </a:lnTo>
                <a:lnTo>
                  <a:pt x="134081" y="794876"/>
                </a:lnTo>
                <a:lnTo>
                  <a:pt x="71872" y="792383"/>
                </a:lnTo>
                <a:lnTo>
                  <a:pt x="22956" y="788217"/>
                </a:lnTo>
                <a:lnTo>
                  <a:pt x="0" y="782409"/>
                </a:lnTo>
                <a:lnTo>
                  <a:pt x="5129" y="753634"/>
                </a:lnTo>
                <a:lnTo>
                  <a:pt x="34611" y="708834"/>
                </a:lnTo>
                <a:lnTo>
                  <a:pt x="69923" y="664482"/>
                </a:lnTo>
                <a:lnTo>
                  <a:pt x="92539" y="637053"/>
                </a:lnTo>
                <a:lnTo>
                  <a:pt x="123079" y="596369"/>
                </a:lnTo>
                <a:lnTo>
                  <a:pt x="153776" y="555814"/>
                </a:lnTo>
                <a:lnTo>
                  <a:pt x="184766" y="515543"/>
                </a:lnTo>
                <a:lnTo>
                  <a:pt x="216185" y="475712"/>
                </a:lnTo>
                <a:lnTo>
                  <a:pt x="248169" y="436476"/>
                </a:lnTo>
                <a:lnTo>
                  <a:pt x="280854" y="397992"/>
                </a:lnTo>
                <a:lnTo>
                  <a:pt x="314377" y="360414"/>
                </a:lnTo>
                <a:lnTo>
                  <a:pt x="327780" y="352682"/>
                </a:lnTo>
                <a:lnTo>
                  <a:pt x="332340" y="355129"/>
                </a:lnTo>
                <a:lnTo>
                  <a:pt x="601950" y="512501"/>
                </a:lnTo>
                <a:lnTo>
                  <a:pt x="609296" y="516652"/>
                </a:lnTo>
                <a:lnTo>
                  <a:pt x="616840" y="520303"/>
                </a:lnTo>
                <a:lnTo>
                  <a:pt x="624614" y="522890"/>
                </a:lnTo>
                <a:lnTo>
                  <a:pt x="632648" y="523849"/>
                </a:lnTo>
                <a:lnTo>
                  <a:pt x="649001" y="514250"/>
                </a:lnTo>
                <a:lnTo>
                  <a:pt x="679089" y="488780"/>
                </a:lnTo>
                <a:lnTo>
                  <a:pt x="718763" y="452291"/>
                </a:lnTo>
                <a:lnTo>
                  <a:pt x="810276" y="365659"/>
                </a:lnTo>
                <a:lnTo>
                  <a:pt x="853819" y="325217"/>
                </a:lnTo>
                <a:lnTo>
                  <a:pt x="890357" y="293160"/>
                </a:lnTo>
                <a:lnTo>
                  <a:pt x="1050632" y="160153"/>
                </a:lnTo>
                <a:lnTo>
                  <a:pt x="968715" y="10179"/>
                </a:lnTo>
                <a:lnTo>
                  <a:pt x="1017496" y="10018"/>
                </a:lnTo>
                <a:lnTo>
                  <a:pt x="1066280" y="9535"/>
                </a:lnTo>
                <a:lnTo>
                  <a:pt x="1115064" y="8733"/>
                </a:lnTo>
                <a:lnTo>
                  <a:pt x="1163845" y="7614"/>
                </a:lnTo>
                <a:lnTo>
                  <a:pt x="1212622" y="6178"/>
                </a:lnTo>
                <a:lnTo>
                  <a:pt x="1261390" y="4430"/>
                </a:lnTo>
                <a:lnTo>
                  <a:pt x="1310148" y="2369"/>
                </a:lnTo>
                <a:lnTo>
                  <a:pt x="1358893" y="0"/>
                </a:lnTo>
                <a:lnTo>
                  <a:pt x="1341506" y="47538"/>
                </a:lnTo>
                <a:lnTo>
                  <a:pt x="1325183" y="95551"/>
                </a:lnTo>
                <a:lnTo>
                  <a:pt x="1309930" y="144008"/>
                </a:lnTo>
                <a:lnTo>
                  <a:pt x="1295758" y="192876"/>
                </a:lnTo>
                <a:lnTo>
                  <a:pt x="1282676" y="242125"/>
                </a:lnTo>
                <a:lnTo>
                  <a:pt x="1270693" y="291724"/>
                </a:lnTo>
                <a:lnTo>
                  <a:pt x="1259817" y="341640"/>
                </a:lnTo>
                <a:lnTo>
                  <a:pt x="1250059" y="391844"/>
                </a:lnTo>
                <a:lnTo>
                  <a:pt x="1227078" y="365687"/>
                </a:lnTo>
                <a:lnTo>
                  <a:pt x="1202892" y="340923"/>
                </a:lnTo>
                <a:lnTo>
                  <a:pt x="1177570" y="317630"/>
                </a:lnTo>
                <a:lnTo>
                  <a:pt x="1151180" y="295885"/>
                </a:lnTo>
                <a:lnTo>
                  <a:pt x="752938" y="790808"/>
                </a:lnTo>
                <a:lnTo>
                  <a:pt x="749268" y="795259"/>
                </a:lnTo>
                <a:lnTo>
                  <a:pt x="744485" y="797317"/>
                </a:lnTo>
                <a:lnTo>
                  <a:pt x="738393" y="798610"/>
                </a:lnTo>
                <a:close/>
              </a:path>
            </a:pathLst>
          </a:custGeom>
          <a:solidFill>
            <a:srgbClr val="F9B3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9934077" y="7217448"/>
            <a:ext cx="300355" cy="342265"/>
          </a:xfrm>
          <a:custGeom>
            <a:avLst/>
            <a:gdLst/>
            <a:ahLst/>
            <a:cxnLst/>
            <a:rect l="l" t="t" r="r" b="b"/>
            <a:pathLst>
              <a:path w="300354" h="342265">
                <a:moveTo>
                  <a:pt x="0" y="9623"/>
                </a:moveTo>
                <a:lnTo>
                  <a:pt x="50050" y="8845"/>
                </a:lnTo>
                <a:lnTo>
                  <a:pt x="100098" y="7734"/>
                </a:lnTo>
                <a:lnTo>
                  <a:pt x="150140" y="6292"/>
                </a:lnTo>
                <a:lnTo>
                  <a:pt x="200172" y="4522"/>
                </a:lnTo>
                <a:lnTo>
                  <a:pt x="250192" y="2424"/>
                </a:lnTo>
                <a:lnTo>
                  <a:pt x="300196" y="0"/>
                </a:lnTo>
                <a:lnTo>
                  <a:pt x="282802" y="47570"/>
                </a:lnTo>
                <a:lnTo>
                  <a:pt x="266473" y="95613"/>
                </a:lnTo>
                <a:lnTo>
                  <a:pt x="251216" y="144099"/>
                </a:lnTo>
                <a:lnTo>
                  <a:pt x="237041" y="192994"/>
                </a:lnTo>
                <a:lnTo>
                  <a:pt x="223957" y="242270"/>
                </a:lnTo>
                <a:lnTo>
                  <a:pt x="211972" y="291893"/>
                </a:lnTo>
                <a:lnTo>
                  <a:pt x="201095" y="341834"/>
                </a:lnTo>
              </a:path>
            </a:pathLst>
          </a:custGeom>
          <a:ln w="27809">
            <a:solidFill>
              <a:srgbClr val="134678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6009" y="7825073"/>
            <a:ext cx="196320" cy="143854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931999" y="8049582"/>
            <a:ext cx="1418590" cy="161290"/>
          </a:xfrm>
          <a:custGeom>
            <a:avLst/>
            <a:gdLst/>
            <a:ahLst/>
            <a:cxnLst/>
            <a:rect l="l" t="t" r="r" b="b"/>
            <a:pathLst>
              <a:path w="1418589" h="161290">
                <a:moveTo>
                  <a:pt x="45531" y="161272"/>
                </a:moveTo>
                <a:lnTo>
                  <a:pt x="960631" y="159195"/>
                </a:lnTo>
                <a:lnTo>
                  <a:pt x="1009568" y="158989"/>
                </a:lnTo>
                <a:lnTo>
                  <a:pt x="1058504" y="158621"/>
                </a:lnTo>
                <a:lnTo>
                  <a:pt x="1107435" y="158010"/>
                </a:lnTo>
                <a:lnTo>
                  <a:pt x="1156357" y="157071"/>
                </a:lnTo>
                <a:lnTo>
                  <a:pt x="1205266" y="155720"/>
                </a:lnTo>
                <a:lnTo>
                  <a:pt x="1254159" y="153873"/>
                </a:lnTo>
                <a:lnTo>
                  <a:pt x="1331926" y="154763"/>
                </a:lnTo>
                <a:lnTo>
                  <a:pt x="1373884" y="150729"/>
                </a:lnTo>
                <a:lnTo>
                  <a:pt x="1403312" y="137630"/>
                </a:lnTo>
                <a:lnTo>
                  <a:pt x="1413227" y="116065"/>
                </a:lnTo>
                <a:lnTo>
                  <a:pt x="1418105" y="83052"/>
                </a:lnTo>
                <a:lnTo>
                  <a:pt x="1417686" y="49820"/>
                </a:lnTo>
                <a:lnTo>
                  <a:pt x="1347194" y="13419"/>
                </a:lnTo>
                <a:lnTo>
                  <a:pt x="1297607" y="14094"/>
                </a:lnTo>
                <a:lnTo>
                  <a:pt x="1247832" y="18836"/>
                </a:lnTo>
                <a:lnTo>
                  <a:pt x="1198213" y="24872"/>
                </a:lnTo>
                <a:lnTo>
                  <a:pt x="1163764" y="28503"/>
                </a:lnTo>
                <a:lnTo>
                  <a:pt x="1129247" y="31387"/>
                </a:lnTo>
                <a:lnTo>
                  <a:pt x="1094677" y="33532"/>
                </a:lnTo>
                <a:lnTo>
                  <a:pt x="1060071" y="34941"/>
                </a:lnTo>
                <a:lnTo>
                  <a:pt x="1005911" y="35723"/>
                </a:lnTo>
                <a:lnTo>
                  <a:pt x="951744" y="35045"/>
                </a:lnTo>
                <a:lnTo>
                  <a:pt x="897581" y="33274"/>
                </a:lnTo>
                <a:lnTo>
                  <a:pt x="843428" y="30780"/>
                </a:lnTo>
                <a:lnTo>
                  <a:pt x="353903" y="4512"/>
                </a:lnTo>
                <a:lnTo>
                  <a:pt x="298276" y="1702"/>
                </a:lnTo>
                <a:lnTo>
                  <a:pt x="242564" y="0"/>
                </a:lnTo>
                <a:lnTo>
                  <a:pt x="186948" y="487"/>
                </a:lnTo>
                <a:lnTo>
                  <a:pt x="131609" y="4245"/>
                </a:lnTo>
                <a:lnTo>
                  <a:pt x="76730" y="12356"/>
                </a:lnTo>
                <a:lnTo>
                  <a:pt x="40169" y="23964"/>
                </a:lnTo>
                <a:lnTo>
                  <a:pt x="9807" y="62769"/>
                </a:lnTo>
                <a:lnTo>
                  <a:pt x="1598" y="100804"/>
                </a:lnTo>
                <a:lnTo>
                  <a:pt x="0" y="115588"/>
                </a:lnTo>
                <a:lnTo>
                  <a:pt x="409" y="130419"/>
                </a:lnTo>
                <a:lnTo>
                  <a:pt x="28424" y="160319"/>
                </a:lnTo>
                <a:lnTo>
                  <a:pt x="36959" y="161132"/>
                </a:lnTo>
                <a:lnTo>
                  <a:pt x="45531" y="161272"/>
                </a:lnTo>
                <a:close/>
              </a:path>
            </a:pathLst>
          </a:custGeom>
          <a:solidFill>
            <a:srgbClr val="CAD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2961681" y="8049582"/>
            <a:ext cx="1268095" cy="36195"/>
          </a:xfrm>
          <a:custGeom>
            <a:avLst/>
            <a:gdLst/>
            <a:ahLst/>
            <a:cxnLst/>
            <a:rect l="l" t="t" r="r" b="b"/>
            <a:pathLst>
              <a:path w="1268095" h="36195">
                <a:moveTo>
                  <a:pt x="1267910" y="14080"/>
                </a:moveTo>
                <a:lnTo>
                  <a:pt x="1243028" y="16118"/>
                </a:lnTo>
                <a:lnTo>
                  <a:pt x="1218130" y="18829"/>
                </a:lnTo>
                <a:lnTo>
                  <a:pt x="1193264" y="21864"/>
                </a:lnTo>
                <a:lnTo>
                  <a:pt x="1168475" y="24872"/>
                </a:lnTo>
                <a:lnTo>
                  <a:pt x="1099509" y="31387"/>
                </a:lnTo>
                <a:lnTo>
                  <a:pt x="1030333" y="34941"/>
                </a:lnTo>
                <a:lnTo>
                  <a:pt x="976173" y="35723"/>
                </a:lnTo>
                <a:lnTo>
                  <a:pt x="922006" y="35045"/>
                </a:lnTo>
                <a:lnTo>
                  <a:pt x="867843" y="33274"/>
                </a:lnTo>
                <a:lnTo>
                  <a:pt x="813690" y="30780"/>
                </a:lnTo>
                <a:lnTo>
                  <a:pt x="759556" y="27931"/>
                </a:lnTo>
                <a:lnTo>
                  <a:pt x="711173" y="25334"/>
                </a:lnTo>
                <a:lnTo>
                  <a:pt x="662791" y="22732"/>
                </a:lnTo>
                <a:lnTo>
                  <a:pt x="614409" y="20129"/>
                </a:lnTo>
                <a:lnTo>
                  <a:pt x="566029" y="17524"/>
                </a:lnTo>
                <a:lnTo>
                  <a:pt x="517651" y="14919"/>
                </a:lnTo>
                <a:lnTo>
                  <a:pt x="469275" y="12314"/>
                </a:lnTo>
                <a:lnTo>
                  <a:pt x="420902" y="9711"/>
                </a:lnTo>
                <a:lnTo>
                  <a:pt x="372532" y="7110"/>
                </a:lnTo>
                <a:lnTo>
                  <a:pt x="324165" y="4512"/>
                </a:lnTo>
                <a:lnTo>
                  <a:pt x="268538" y="1702"/>
                </a:lnTo>
                <a:lnTo>
                  <a:pt x="212826" y="0"/>
                </a:lnTo>
                <a:lnTo>
                  <a:pt x="157210" y="487"/>
                </a:lnTo>
                <a:lnTo>
                  <a:pt x="101872" y="4245"/>
                </a:lnTo>
                <a:lnTo>
                  <a:pt x="46992" y="12356"/>
                </a:lnTo>
                <a:lnTo>
                  <a:pt x="10431" y="23964"/>
                </a:lnTo>
                <a:lnTo>
                  <a:pt x="0" y="31158"/>
                </a:lnTo>
              </a:path>
            </a:pathLst>
          </a:custGeom>
          <a:ln w="27814">
            <a:solidFill>
              <a:srgbClr val="1346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2931817" y="7217559"/>
            <a:ext cx="1358900" cy="798830"/>
          </a:xfrm>
          <a:custGeom>
            <a:avLst/>
            <a:gdLst/>
            <a:ahLst/>
            <a:cxnLst/>
            <a:rect l="l" t="t" r="r" b="b"/>
            <a:pathLst>
              <a:path w="1358900" h="798829">
                <a:moveTo>
                  <a:pt x="620499" y="798610"/>
                </a:moveTo>
                <a:lnTo>
                  <a:pt x="681424" y="771672"/>
                </a:lnTo>
                <a:lnTo>
                  <a:pt x="723765" y="749999"/>
                </a:lnTo>
                <a:lnTo>
                  <a:pt x="765952" y="727963"/>
                </a:lnTo>
                <a:lnTo>
                  <a:pt x="807983" y="705565"/>
                </a:lnTo>
                <a:lnTo>
                  <a:pt x="849856" y="682807"/>
                </a:lnTo>
                <a:lnTo>
                  <a:pt x="891570" y="659690"/>
                </a:lnTo>
                <a:lnTo>
                  <a:pt x="933123" y="636218"/>
                </a:lnTo>
                <a:lnTo>
                  <a:pt x="954852" y="659805"/>
                </a:lnTo>
                <a:lnTo>
                  <a:pt x="1003730" y="712102"/>
                </a:lnTo>
                <a:lnTo>
                  <a:pt x="1055287" y="765410"/>
                </a:lnTo>
                <a:lnTo>
                  <a:pt x="1085056" y="792032"/>
                </a:lnTo>
                <a:lnTo>
                  <a:pt x="1161970" y="795669"/>
                </a:lnTo>
                <a:lnTo>
                  <a:pt x="1224811" y="794876"/>
                </a:lnTo>
                <a:lnTo>
                  <a:pt x="1287021" y="792383"/>
                </a:lnTo>
                <a:lnTo>
                  <a:pt x="1335936" y="788217"/>
                </a:lnTo>
                <a:lnTo>
                  <a:pt x="1358893" y="782409"/>
                </a:lnTo>
                <a:lnTo>
                  <a:pt x="1353763" y="753634"/>
                </a:lnTo>
                <a:lnTo>
                  <a:pt x="1324281" y="708834"/>
                </a:lnTo>
                <a:lnTo>
                  <a:pt x="1288969" y="664482"/>
                </a:lnTo>
                <a:lnTo>
                  <a:pt x="1266353" y="637053"/>
                </a:lnTo>
                <a:lnTo>
                  <a:pt x="1235813" y="596369"/>
                </a:lnTo>
                <a:lnTo>
                  <a:pt x="1205116" y="555814"/>
                </a:lnTo>
                <a:lnTo>
                  <a:pt x="1174126" y="515543"/>
                </a:lnTo>
                <a:lnTo>
                  <a:pt x="1142707" y="475712"/>
                </a:lnTo>
                <a:lnTo>
                  <a:pt x="1110723" y="436476"/>
                </a:lnTo>
                <a:lnTo>
                  <a:pt x="1078038" y="397992"/>
                </a:lnTo>
                <a:lnTo>
                  <a:pt x="1044515" y="360414"/>
                </a:lnTo>
                <a:lnTo>
                  <a:pt x="1031112" y="352682"/>
                </a:lnTo>
                <a:lnTo>
                  <a:pt x="1026552" y="355129"/>
                </a:lnTo>
                <a:lnTo>
                  <a:pt x="756942" y="512501"/>
                </a:lnTo>
                <a:lnTo>
                  <a:pt x="749596" y="516652"/>
                </a:lnTo>
                <a:lnTo>
                  <a:pt x="742052" y="520303"/>
                </a:lnTo>
                <a:lnTo>
                  <a:pt x="734278" y="522890"/>
                </a:lnTo>
                <a:lnTo>
                  <a:pt x="726244" y="523849"/>
                </a:lnTo>
                <a:lnTo>
                  <a:pt x="709891" y="514250"/>
                </a:lnTo>
                <a:lnTo>
                  <a:pt x="679803" y="488780"/>
                </a:lnTo>
                <a:lnTo>
                  <a:pt x="640129" y="452291"/>
                </a:lnTo>
                <a:lnTo>
                  <a:pt x="548616" y="365659"/>
                </a:lnTo>
                <a:lnTo>
                  <a:pt x="505073" y="325217"/>
                </a:lnTo>
                <a:lnTo>
                  <a:pt x="468535" y="293160"/>
                </a:lnTo>
                <a:lnTo>
                  <a:pt x="308260" y="160153"/>
                </a:lnTo>
                <a:lnTo>
                  <a:pt x="390177" y="10179"/>
                </a:lnTo>
                <a:lnTo>
                  <a:pt x="341396" y="10018"/>
                </a:lnTo>
                <a:lnTo>
                  <a:pt x="292612" y="9535"/>
                </a:lnTo>
                <a:lnTo>
                  <a:pt x="243828" y="8733"/>
                </a:lnTo>
                <a:lnTo>
                  <a:pt x="195047" y="7614"/>
                </a:lnTo>
                <a:lnTo>
                  <a:pt x="146270" y="6178"/>
                </a:lnTo>
                <a:lnTo>
                  <a:pt x="97502" y="4430"/>
                </a:lnTo>
                <a:lnTo>
                  <a:pt x="48744" y="2369"/>
                </a:lnTo>
                <a:lnTo>
                  <a:pt x="0" y="0"/>
                </a:lnTo>
                <a:lnTo>
                  <a:pt x="17386" y="47538"/>
                </a:lnTo>
                <a:lnTo>
                  <a:pt x="33709" y="95551"/>
                </a:lnTo>
                <a:lnTo>
                  <a:pt x="48962" y="144008"/>
                </a:lnTo>
                <a:lnTo>
                  <a:pt x="63134" y="192876"/>
                </a:lnTo>
                <a:lnTo>
                  <a:pt x="76216" y="242125"/>
                </a:lnTo>
                <a:lnTo>
                  <a:pt x="88199" y="291724"/>
                </a:lnTo>
                <a:lnTo>
                  <a:pt x="99075" y="341640"/>
                </a:lnTo>
                <a:lnTo>
                  <a:pt x="108833" y="391844"/>
                </a:lnTo>
                <a:lnTo>
                  <a:pt x="131814" y="365687"/>
                </a:lnTo>
                <a:lnTo>
                  <a:pt x="156000" y="340923"/>
                </a:lnTo>
                <a:lnTo>
                  <a:pt x="181322" y="317630"/>
                </a:lnTo>
                <a:lnTo>
                  <a:pt x="207712" y="295885"/>
                </a:lnTo>
                <a:lnTo>
                  <a:pt x="605954" y="790808"/>
                </a:lnTo>
                <a:lnTo>
                  <a:pt x="609624" y="795259"/>
                </a:lnTo>
                <a:lnTo>
                  <a:pt x="614407" y="797317"/>
                </a:lnTo>
                <a:lnTo>
                  <a:pt x="620499" y="798610"/>
                </a:lnTo>
                <a:close/>
              </a:path>
            </a:pathLst>
          </a:custGeom>
          <a:solidFill>
            <a:srgbClr val="F9B3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2931817" y="7217448"/>
            <a:ext cx="300355" cy="342265"/>
          </a:xfrm>
          <a:custGeom>
            <a:avLst/>
            <a:gdLst/>
            <a:ahLst/>
            <a:cxnLst/>
            <a:rect l="l" t="t" r="r" b="b"/>
            <a:pathLst>
              <a:path w="300355" h="342265">
                <a:moveTo>
                  <a:pt x="300196" y="9623"/>
                </a:moveTo>
                <a:lnTo>
                  <a:pt x="250145" y="8845"/>
                </a:lnTo>
                <a:lnTo>
                  <a:pt x="200098" y="7734"/>
                </a:lnTo>
                <a:lnTo>
                  <a:pt x="150056" y="6292"/>
                </a:lnTo>
                <a:lnTo>
                  <a:pt x="100024" y="4522"/>
                </a:lnTo>
                <a:lnTo>
                  <a:pt x="50004" y="2424"/>
                </a:lnTo>
                <a:lnTo>
                  <a:pt x="0" y="0"/>
                </a:lnTo>
                <a:lnTo>
                  <a:pt x="17393" y="47570"/>
                </a:lnTo>
                <a:lnTo>
                  <a:pt x="33723" y="95613"/>
                </a:lnTo>
                <a:lnTo>
                  <a:pt x="48980" y="144099"/>
                </a:lnTo>
                <a:lnTo>
                  <a:pt x="63155" y="192994"/>
                </a:lnTo>
                <a:lnTo>
                  <a:pt x="76239" y="242270"/>
                </a:lnTo>
                <a:lnTo>
                  <a:pt x="88224" y="291893"/>
                </a:lnTo>
                <a:lnTo>
                  <a:pt x="99101" y="341834"/>
                </a:lnTo>
              </a:path>
            </a:pathLst>
          </a:custGeom>
          <a:ln w="27809">
            <a:solidFill>
              <a:srgbClr val="134678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1" name="bg 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3762" y="7825073"/>
            <a:ext cx="196320" cy="1438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08993" y="1237310"/>
            <a:ext cx="13670013" cy="1312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5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50" b="0" i="0" u="heavy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3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50" b="0" i="0" u="heavy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E9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28700" y="813472"/>
            <a:ext cx="8667750" cy="8448675"/>
          </a:xfrm>
          <a:custGeom>
            <a:avLst/>
            <a:gdLst/>
            <a:ahLst/>
            <a:cxnLst/>
            <a:rect l="l" t="t" r="r" b="b"/>
            <a:pathLst>
              <a:path w="8667750" h="8448675">
                <a:moveTo>
                  <a:pt x="8667750" y="8448606"/>
                </a:moveTo>
                <a:lnTo>
                  <a:pt x="0" y="8448606"/>
                </a:lnTo>
                <a:lnTo>
                  <a:pt x="0" y="0"/>
                </a:lnTo>
                <a:lnTo>
                  <a:pt x="8667750" y="0"/>
                </a:lnTo>
                <a:lnTo>
                  <a:pt x="8667750" y="8448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28687" y="813472"/>
            <a:ext cx="8667750" cy="1508125"/>
          </a:xfrm>
          <a:custGeom>
            <a:avLst/>
            <a:gdLst/>
            <a:ahLst/>
            <a:cxnLst/>
            <a:rect l="l" t="t" r="r" b="b"/>
            <a:pathLst>
              <a:path w="8667750" h="1508125">
                <a:moveTo>
                  <a:pt x="114338" y="0"/>
                </a:moveTo>
                <a:lnTo>
                  <a:pt x="38112" y="0"/>
                </a:lnTo>
                <a:lnTo>
                  <a:pt x="0" y="0"/>
                </a:lnTo>
                <a:lnTo>
                  <a:pt x="0" y="83832"/>
                </a:lnTo>
                <a:lnTo>
                  <a:pt x="38112" y="83832"/>
                </a:lnTo>
                <a:lnTo>
                  <a:pt x="38112" y="38125"/>
                </a:lnTo>
                <a:lnTo>
                  <a:pt x="114338" y="38125"/>
                </a:lnTo>
                <a:lnTo>
                  <a:pt x="114338" y="0"/>
                </a:lnTo>
                <a:close/>
              </a:path>
              <a:path w="8667750" h="1508125">
                <a:moveTo>
                  <a:pt x="266763" y="0"/>
                </a:moveTo>
                <a:lnTo>
                  <a:pt x="152438" y="0"/>
                </a:lnTo>
                <a:lnTo>
                  <a:pt x="152438" y="38125"/>
                </a:lnTo>
                <a:lnTo>
                  <a:pt x="266763" y="38125"/>
                </a:lnTo>
                <a:lnTo>
                  <a:pt x="266763" y="0"/>
                </a:lnTo>
                <a:close/>
              </a:path>
              <a:path w="8667750" h="1508125">
                <a:moveTo>
                  <a:pt x="419201" y="0"/>
                </a:moveTo>
                <a:lnTo>
                  <a:pt x="304876" y="0"/>
                </a:lnTo>
                <a:lnTo>
                  <a:pt x="304876" y="38125"/>
                </a:lnTo>
                <a:lnTo>
                  <a:pt x="419201" y="38125"/>
                </a:lnTo>
                <a:lnTo>
                  <a:pt x="419201" y="0"/>
                </a:lnTo>
                <a:close/>
              </a:path>
              <a:path w="8667750" h="1508125">
                <a:moveTo>
                  <a:pt x="571639" y="0"/>
                </a:moveTo>
                <a:lnTo>
                  <a:pt x="457314" y="0"/>
                </a:lnTo>
                <a:lnTo>
                  <a:pt x="457314" y="38125"/>
                </a:lnTo>
                <a:lnTo>
                  <a:pt x="571639" y="38125"/>
                </a:lnTo>
                <a:lnTo>
                  <a:pt x="571639" y="0"/>
                </a:lnTo>
                <a:close/>
              </a:path>
              <a:path w="8667750" h="1508125">
                <a:moveTo>
                  <a:pt x="724065" y="0"/>
                </a:moveTo>
                <a:lnTo>
                  <a:pt x="609739" y="0"/>
                </a:lnTo>
                <a:lnTo>
                  <a:pt x="609739" y="38125"/>
                </a:lnTo>
                <a:lnTo>
                  <a:pt x="724065" y="38125"/>
                </a:lnTo>
                <a:lnTo>
                  <a:pt x="724065" y="0"/>
                </a:lnTo>
                <a:close/>
              </a:path>
              <a:path w="8667750" h="1508125">
                <a:moveTo>
                  <a:pt x="876503" y="0"/>
                </a:moveTo>
                <a:lnTo>
                  <a:pt x="762177" y="0"/>
                </a:lnTo>
                <a:lnTo>
                  <a:pt x="762177" y="38125"/>
                </a:lnTo>
                <a:lnTo>
                  <a:pt x="876503" y="38125"/>
                </a:lnTo>
                <a:lnTo>
                  <a:pt x="876503" y="0"/>
                </a:lnTo>
                <a:close/>
              </a:path>
              <a:path w="8667750" h="1508125">
                <a:moveTo>
                  <a:pt x="1028941" y="0"/>
                </a:moveTo>
                <a:lnTo>
                  <a:pt x="914615" y="0"/>
                </a:lnTo>
                <a:lnTo>
                  <a:pt x="914615" y="38125"/>
                </a:lnTo>
                <a:lnTo>
                  <a:pt x="1028941" y="38125"/>
                </a:lnTo>
                <a:lnTo>
                  <a:pt x="1028941" y="0"/>
                </a:lnTo>
                <a:close/>
              </a:path>
              <a:path w="8667750" h="1508125">
                <a:moveTo>
                  <a:pt x="1181366" y="0"/>
                </a:moveTo>
                <a:lnTo>
                  <a:pt x="1067041" y="0"/>
                </a:lnTo>
                <a:lnTo>
                  <a:pt x="1067041" y="38125"/>
                </a:lnTo>
                <a:lnTo>
                  <a:pt x="1181366" y="38125"/>
                </a:lnTo>
                <a:lnTo>
                  <a:pt x="1181366" y="0"/>
                </a:lnTo>
                <a:close/>
              </a:path>
              <a:path w="8667750" h="1508125">
                <a:moveTo>
                  <a:pt x="1333804" y="0"/>
                </a:moveTo>
                <a:lnTo>
                  <a:pt x="1219479" y="0"/>
                </a:lnTo>
                <a:lnTo>
                  <a:pt x="1219479" y="38125"/>
                </a:lnTo>
                <a:lnTo>
                  <a:pt x="1333804" y="38125"/>
                </a:lnTo>
                <a:lnTo>
                  <a:pt x="1333804" y="0"/>
                </a:lnTo>
                <a:close/>
              </a:path>
              <a:path w="8667750" h="1508125">
                <a:moveTo>
                  <a:pt x="1486242" y="0"/>
                </a:moveTo>
                <a:lnTo>
                  <a:pt x="1371917" y="0"/>
                </a:lnTo>
                <a:lnTo>
                  <a:pt x="1371917" y="38125"/>
                </a:lnTo>
                <a:lnTo>
                  <a:pt x="1486242" y="38125"/>
                </a:lnTo>
                <a:lnTo>
                  <a:pt x="1486242" y="0"/>
                </a:lnTo>
                <a:close/>
              </a:path>
              <a:path w="8667750" h="1508125">
                <a:moveTo>
                  <a:pt x="1638668" y="0"/>
                </a:moveTo>
                <a:lnTo>
                  <a:pt x="1524342" y="0"/>
                </a:lnTo>
                <a:lnTo>
                  <a:pt x="1524342" y="38125"/>
                </a:lnTo>
                <a:lnTo>
                  <a:pt x="1638668" y="38125"/>
                </a:lnTo>
                <a:lnTo>
                  <a:pt x="1638668" y="0"/>
                </a:lnTo>
                <a:close/>
              </a:path>
              <a:path w="8667750" h="1508125">
                <a:moveTo>
                  <a:pt x="1791106" y="0"/>
                </a:moveTo>
                <a:lnTo>
                  <a:pt x="1676781" y="0"/>
                </a:lnTo>
                <a:lnTo>
                  <a:pt x="1676781" y="38125"/>
                </a:lnTo>
                <a:lnTo>
                  <a:pt x="1791106" y="38125"/>
                </a:lnTo>
                <a:lnTo>
                  <a:pt x="1791106" y="0"/>
                </a:lnTo>
                <a:close/>
              </a:path>
              <a:path w="8667750" h="1508125">
                <a:moveTo>
                  <a:pt x="1943544" y="0"/>
                </a:moveTo>
                <a:lnTo>
                  <a:pt x="1829219" y="0"/>
                </a:lnTo>
                <a:lnTo>
                  <a:pt x="1829219" y="38125"/>
                </a:lnTo>
                <a:lnTo>
                  <a:pt x="1943544" y="38125"/>
                </a:lnTo>
                <a:lnTo>
                  <a:pt x="1943544" y="0"/>
                </a:lnTo>
                <a:close/>
              </a:path>
              <a:path w="8667750" h="1508125">
                <a:moveTo>
                  <a:pt x="2095969" y="0"/>
                </a:moveTo>
                <a:lnTo>
                  <a:pt x="1981644" y="0"/>
                </a:lnTo>
                <a:lnTo>
                  <a:pt x="1981644" y="38125"/>
                </a:lnTo>
                <a:lnTo>
                  <a:pt x="2095969" y="38125"/>
                </a:lnTo>
                <a:lnTo>
                  <a:pt x="2095969" y="0"/>
                </a:lnTo>
                <a:close/>
              </a:path>
              <a:path w="8667750" h="1508125">
                <a:moveTo>
                  <a:pt x="2248408" y="0"/>
                </a:moveTo>
                <a:lnTo>
                  <a:pt x="2134082" y="0"/>
                </a:lnTo>
                <a:lnTo>
                  <a:pt x="2134082" y="38125"/>
                </a:lnTo>
                <a:lnTo>
                  <a:pt x="2248408" y="38125"/>
                </a:lnTo>
                <a:lnTo>
                  <a:pt x="2248408" y="0"/>
                </a:lnTo>
                <a:close/>
              </a:path>
              <a:path w="8667750" h="1508125">
                <a:moveTo>
                  <a:pt x="2400846" y="0"/>
                </a:moveTo>
                <a:lnTo>
                  <a:pt x="2286520" y="0"/>
                </a:lnTo>
                <a:lnTo>
                  <a:pt x="2286520" y="38125"/>
                </a:lnTo>
                <a:lnTo>
                  <a:pt x="2400846" y="38125"/>
                </a:lnTo>
                <a:lnTo>
                  <a:pt x="2400846" y="0"/>
                </a:lnTo>
                <a:close/>
              </a:path>
              <a:path w="8667750" h="1508125">
                <a:moveTo>
                  <a:pt x="2553271" y="0"/>
                </a:moveTo>
                <a:lnTo>
                  <a:pt x="2438946" y="0"/>
                </a:lnTo>
                <a:lnTo>
                  <a:pt x="2438946" y="38125"/>
                </a:lnTo>
                <a:lnTo>
                  <a:pt x="2553271" y="38125"/>
                </a:lnTo>
                <a:lnTo>
                  <a:pt x="2553271" y="0"/>
                </a:lnTo>
                <a:close/>
              </a:path>
              <a:path w="8667750" h="1508125">
                <a:moveTo>
                  <a:pt x="2705709" y="0"/>
                </a:moveTo>
                <a:lnTo>
                  <a:pt x="2591384" y="0"/>
                </a:lnTo>
                <a:lnTo>
                  <a:pt x="2591384" y="38125"/>
                </a:lnTo>
                <a:lnTo>
                  <a:pt x="2705709" y="38125"/>
                </a:lnTo>
                <a:lnTo>
                  <a:pt x="2705709" y="0"/>
                </a:lnTo>
                <a:close/>
              </a:path>
              <a:path w="8667750" h="1508125">
                <a:moveTo>
                  <a:pt x="2858147" y="0"/>
                </a:moveTo>
                <a:lnTo>
                  <a:pt x="2743822" y="0"/>
                </a:lnTo>
                <a:lnTo>
                  <a:pt x="2743822" y="38125"/>
                </a:lnTo>
                <a:lnTo>
                  <a:pt x="2858147" y="38125"/>
                </a:lnTo>
                <a:lnTo>
                  <a:pt x="2858147" y="0"/>
                </a:lnTo>
                <a:close/>
              </a:path>
              <a:path w="8667750" h="1508125">
                <a:moveTo>
                  <a:pt x="3010573" y="0"/>
                </a:moveTo>
                <a:lnTo>
                  <a:pt x="2896247" y="0"/>
                </a:lnTo>
                <a:lnTo>
                  <a:pt x="2896247" y="38125"/>
                </a:lnTo>
                <a:lnTo>
                  <a:pt x="3010573" y="38125"/>
                </a:lnTo>
                <a:lnTo>
                  <a:pt x="3010573" y="0"/>
                </a:lnTo>
                <a:close/>
              </a:path>
              <a:path w="8667750" h="1508125">
                <a:moveTo>
                  <a:pt x="3163011" y="0"/>
                </a:moveTo>
                <a:lnTo>
                  <a:pt x="3048685" y="0"/>
                </a:lnTo>
                <a:lnTo>
                  <a:pt x="3048685" y="38125"/>
                </a:lnTo>
                <a:lnTo>
                  <a:pt x="3163011" y="38125"/>
                </a:lnTo>
                <a:lnTo>
                  <a:pt x="3163011" y="0"/>
                </a:lnTo>
                <a:close/>
              </a:path>
              <a:path w="8667750" h="1508125">
                <a:moveTo>
                  <a:pt x="3315449" y="0"/>
                </a:moveTo>
                <a:lnTo>
                  <a:pt x="3201124" y="0"/>
                </a:lnTo>
                <a:lnTo>
                  <a:pt x="3201124" y="38125"/>
                </a:lnTo>
                <a:lnTo>
                  <a:pt x="3315449" y="38125"/>
                </a:lnTo>
                <a:lnTo>
                  <a:pt x="3315449" y="0"/>
                </a:lnTo>
                <a:close/>
              </a:path>
              <a:path w="8667750" h="1508125">
                <a:moveTo>
                  <a:pt x="3467874" y="0"/>
                </a:moveTo>
                <a:lnTo>
                  <a:pt x="3353549" y="0"/>
                </a:lnTo>
                <a:lnTo>
                  <a:pt x="3353549" y="38125"/>
                </a:lnTo>
                <a:lnTo>
                  <a:pt x="3467874" y="38125"/>
                </a:lnTo>
                <a:lnTo>
                  <a:pt x="3467874" y="0"/>
                </a:lnTo>
                <a:close/>
              </a:path>
              <a:path w="8667750" h="1508125">
                <a:moveTo>
                  <a:pt x="3620312" y="0"/>
                </a:moveTo>
                <a:lnTo>
                  <a:pt x="3505987" y="0"/>
                </a:lnTo>
                <a:lnTo>
                  <a:pt x="3505987" y="38125"/>
                </a:lnTo>
                <a:lnTo>
                  <a:pt x="3620312" y="38125"/>
                </a:lnTo>
                <a:lnTo>
                  <a:pt x="3620312" y="0"/>
                </a:lnTo>
                <a:close/>
              </a:path>
              <a:path w="8667750" h="1508125">
                <a:moveTo>
                  <a:pt x="3772751" y="0"/>
                </a:moveTo>
                <a:lnTo>
                  <a:pt x="3658425" y="0"/>
                </a:lnTo>
                <a:lnTo>
                  <a:pt x="3658425" y="38125"/>
                </a:lnTo>
                <a:lnTo>
                  <a:pt x="3772751" y="38125"/>
                </a:lnTo>
                <a:lnTo>
                  <a:pt x="3772751" y="0"/>
                </a:lnTo>
                <a:close/>
              </a:path>
              <a:path w="8667750" h="1508125">
                <a:moveTo>
                  <a:pt x="3925176" y="0"/>
                </a:moveTo>
                <a:lnTo>
                  <a:pt x="3810851" y="0"/>
                </a:lnTo>
                <a:lnTo>
                  <a:pt x="3810851" y="38125"/>
                </a:lnTo>
                <a:lnTo>
                  <a:pt x="3925176" y="38125"/>
                </a:lnTo>
                <a:lnTo>
                  <a:pt x="3925176" y="0"/>
                </a:lnTo>
                <a:close/>
              </a:path>
              <a:path w="8667750" h="1508125">
                <a:moveTo>
                  <a:pt x="4077614" y="0"/>
                </a:moveTo>
                <a:lnTo>
                  <a:pt x="3963289" y="0"/>
                </a:lnTo>
                <a:lnTo>
                  <a:pt x="3963289" y="38125"/>
                </a:lnTo>
                <a:lnTo>
                  <a:pt x="4077614" y="38125"/>
                </a:lnTo>
                <a:lnTo>
                  <a:pt x="4077614" y="0"/>
                </a:lnTo>
                <a:close/>
              </a:path>
              <a:path w="8667750" h="1508125">
                <a:moveTo>
                  <a:pt x="4230052" y="0"/>
                </a:moveTo>
                <a:lnTo>
                  <a:pt x="4115727" y="0"/>
                </a:lnTo>
                <a:lnTo>
                  <a:pt x="4115727" y="38125"/>
                </a:lnTo>
                <a:lnTo>
                  <a:pt x="4230052" y="38125"/>
                </a:lnTo>
                <a:lnTo>
                  <a:pt x="4230052" y="0"/>
                </a:lnTo>
                <a:close/>
              </a:path>
              <a:path w="8667750" h="1508125">
                <a:moveTo>
                  <a:pt x="4382490" y="0"/>
                </a:moveTo>
                <a:lnTo>
                  <a:pt x="4268165" y="0"/>
                </a:lnTo>
                <a:lnTo>
                  <a:pt x="4268165" y="38125"/>
                </a:lnTo>
                <a:lnTo>
                  <a:pt x="4382490" y="38125"/>
                </a:lnTo>
                <a:lnTo>
                  <a:pt x="4382490" y="0"/>
                </a:lnTo>
                <a:close/>
              </a:path>
              <a:path w="8667750" h="1508125">
                <a:moveTo>
                  <a:pt x="4534916" y="0"/>
                </a:moveTo>
                <a:lnTo>
                  <a:pt x="4420590" y="0"/>
                </a:lnTo>
                <a:lnTo>
                  <a:pt x="4420590" y="38125"/>
                </a:lnTo>
                <a:lnTo>
                  <a:pt x="4534916" y="38125"/>
                </a:lnTo>
                <a:lnTo>
                  <a:pt x="4534916" y="0"/>
                </a:lnTo>
                <a:close/>
              </a:path>
              <a:path w="8667750" h="1508125">
                <a:moveTo>
                  <a:pt x="4687354" y="0"/>
                </a:moveTo>
                <a:lnTo>
                  <a:pt x="4573028" y="0"/>
                </a:lnTo>
                <a:lnTo>
                  <a:pt x="4573028" y="38125"/>
                </a:lnTo>
                <a:lnTo>
                  <a:pt x="4687354" y="38125"/>
                </a:lnTo>
                <a:lnTo>
                  <a:pt x="4687354" y="0"/>
                </a:lnTo>
                <a:close/>
              </a:path>
              <a:path w="8667750" h="1508125">
                <a:moveTo>
                  <a:pt x="4839792" y="0"/>
                </a:moveTo>
                <a:lnTo>
                  <a:pt x="4725467" y="0"/>
                </a:lnTo>
                <a:lnTo>
                  <a:pt x="4725467" y="38125"/>
                </a:lnTo>
                <a:lnTo>
                  <a:pt x="4839792" y="38125"/>
                </a:lnTo>
                <a:lnTo>
                  <a:pt x="4839792" y="0"/>
                </a:lnTo>
                <a:close/>
              </a:path>
              <a:path w="8667750" h="1508125">
                <a:moveTo>
                  <a:pt x="4992217" y="0"/>
                </a:moveTo>
                <a:lnTo>
                  <a:pt x="4877892" y="0"/>
                </a:lnTo>
                <a:lnTo>
                  <a:pt x="4877892" y="38125"/>
                </a:lnTo>
                <a:lnTo>
                  <a:pt x="4992217" y="38125"/>
                </a:lnTo>
                <a:lnTo>
                  <a:pt x="4992217" y="0"/>
                </a:lnTo>
                <a:close/>
              </a:path>
              <a:path w="8667750" h="1508125">
                <a:moveTo>
                  <a:pt x="5144655" y="0"/>
                </a:moveTo>
                <a:lnTo>
                  <a:pt x="5030330" y="0"/>
                </a:lnTo>
                <a:lnTo>
                  <a:pt x="5030330" y="38125"/>
                </a:lnTo>
                <a:lnTo>
                  <a:pt x="5144655" y="38125"/>
                </a:lnTo>
                <a:lnTo>
                  <a:pt x="5144655" y="0"/>
                </a:lnTo>
                <a:close/>
              </a:path>
              <a:path w="8667750" h="1508125">
                <a:moveTo>
                  <a:pt x="5297094" y="0"/>
                </a:moveTo>
                <a:lnTo>
                  <a:pt x="5182768" y="0"/>
                </a:lnTo>
                <a:lnTo>
                  <a:pt x="5182768" y="38125"/>
                </a:lnTo>
                <a:lnTo>
                  <a:pt x="5297094" y="38125"/>
                </a:lnTo>
                <a:lnTo>
                  <a:pt x="5297094" y="0"/>
                </a:lnTo>
                <a:close/>
              </a:path>
              <a:path w="8667750" h="1508125">
                <a:moveTo>
                  <a:pt x="5449519" y="0"/>
                </a:moveTo>
                <a:lnTo>
                  <a:pt x="5335194" y="0"/>
                </a:lnTo>
                <a:lnTo>
                  <a:pt x="5335194" y="38125"/>
                </a:lnTo>
                <a:lnTo>
                  <a:pt x="5449519" y="38125"/>
                </a:lnTo>
                <a:lnTo>
                  <a:pt x="5449519" y="0"/>
                </a:lnTo>
                <a:close/>
              </a:path>
              <a:path w="8667750" h="1508125">
                <a:moveTo>
                  <a:pt x="5601957" y="0"/>
                </a:moveTo>
                <a:lnTo>
                  <a:pt x="5487632" y="0"/>
                </a:lnTo>
                <a:lnTo>
                  <a:pt x="5487632" y="38125"/>
                </a:lnTo>
                <a:lnTo>
                  <a:pt x="5601957" y="38125"/>
                </a:lnTo>
                <a:lnTo>
                  <a:pt x="5601957" y="0"/>
                </a:lnTo>
                <a:close/>
              </a:path>
              <a:path w="8667750" h="1508125">
                <a:moveTo>
                  <a:pt x="5754395" y="0"/>
                </a:moveTo>
                <a:lnTo>
                  <a:pt x="5640070" y="0"/>
                </a:lnTo>
                <a:lnTo>
                  <a:pt x="5640070" y="38125"/>
                </a:lnTo>
                <a:lnTo>
                  <a:pt x="5754395" y="38125"/>
                </a:lnTo>
                <a:lnTo>
                  <a:pt x="5754395" y="0"/>
                </a:lnTo>
                <a:close/>
              </a:path>
              <a:path w="8667750" h="1508125">
                <a:moveTo>
                  <a:pt x="5906821" y="0"/>
                </a:moveTo>
                <a:lnTo>
                  <a:pt x="5792495" y="0"/>
                </a:lnTo>
                <a:lnTo>
                  <a:pt x="5792495" y="38125"/>
                </a:lnTo>
                <a:lnTo>
                  <a:pt x="5906821" y="38125"/>
                </a:lnTo>
                <a:lnTo>
                  <a:pt x="5906821" y="0"/>
                </a:lnTo>
                <a:close/>
              </a:path>
              <a:path w="8667750" h="1508125">
                <a:moveTo>
                  <a:pt x="6059259" y="0"/>
                </a:moveTo>
                <a:lnTo>
                  <a:pt x="5944933" y="0"/>
                </a:lnTo>
                <a:lnTo>
                  <a:pt x="5944933" y="38125"/>
                </a:lnTo>
                <a:lnTo>
                  <a:pt x="6059259" y="38125"/>
                </a:lnTo>
                <a:lnTo>
                  <a:pt x="6059259" y="0"/>
                </a:lnTo>
                <a:close/>
              </a:path>
              <a:path w="8667750" h="1508125">
                <a:moveTo>
                  <a:pt x="6211697" y="0"/>
                </a:moveTo>
                <a:lnTo>
                  <a:pt x="6097371" y="0"/>
                </a:lnTo>
                <a:lnTo>
                  <a:pt x="6097371" y="38125"/>
                </a:lnTo>
                <a:lnTo>
                  <a:pt x="6211697" y="38125"/>
                </a:lnTo>
                <a:lnTo>
                  <a:pt x="6211697" y="0"/>
                </a:lnTo>
                <a:close/>
              </a:path>
              <a:path w="8667750" h="1508125">
                <a:moveTo>
                  <a:pt x="6364122" y="0"/>
                </a:moveTo>
                <a:lnTo>
                  <a:pt x="6249797" y="0"/>
                </a:lnTo>
                <a:lnTo>
                  <a:pt x="6249797" y="38125"/>
                </a:lnTo>
                <a:lnTo>
                  <a:pt x="6364122" y="38125"/>
                </a:lnTo>
                <a:lnTo>
                  <a:pt x="6364122" y="0"/>
                </a:lnTo>
                <a:close/>
              </a:path>
              <a:path w="8667750" h="1508125">
                <a:moveTo>
                  <a:pt x="6516560" y="0"/>
                </a:moveTo>
                <a:lnTo>
                  <a:pt x="6402235" y="0"/>
                </a:lnTo>
                <a:lnTo>
                  <a:pt x="6402235" y="38125"/>
                </a:lnTo>
                <a:lnTo>
                  <a:pt x="6516560" y="38125"/>
                </a:lnTo>
                <a:lnTo>
                  <a:pt x="6516560" y="0"/>
                </a:lnTo>
                <a:close/>
              </a:path>
              <a:path w="8667750" h="1508125">
                <a:moveTo>
                  <a:pt x="6668998" y="0"/>
                </a:moveTo>
                <a:lnTo>
                  <a:pt x="6554673" y="0"/>
                </a:lnTo>
                <a:lnTo>
                  <a:pt x="6554673" y="38125"/>
                </a:lnTo>
                <a:lnTo>
                  <a:pt x="6668998" y="38125"/>
                </a:lnTo>
                <a:lnTo>
                  <a:pt x="6668998" y="0"/>
                </a:lnTo>
                <a:close/>
              </a:path>
              <a:path w="8667750" h="1508125">
                <a:moveTo>
                  <a:pt x="6821424" y="0"/>
                </a:moveTo>
                <a:lnTo>
                  <a:pt x="6707098" y="0"/>
                </a:lnTo>
                <a:lnTo>
                  <a:pt x="6707098" y="38125"/>
                </a:lnTo>
                <a:lnTo>
                  <a:pt x="6821424" y="38125"/>
                </a:lnTo>
                <a:lnTo>
                  <a:pt x="6821424" y="0"/>
                </a:lnTo>
                <a:close/>
              </a:path>
              <a:path w="8667750" h="1508125">
                <a:moveTo>
                  <a:pt x="6973862" y="0"/>
                </a:moveTo>
                <a:lnTo>
                  <a:pt x="6859537" y="0"/>
                </a:lnTo>
                <a:lnTo>
                  <a:pt x="6859537" y="38125"/>
                </a:lnTo>
                <a:lnTo>
                  <a:pt x="6973862" y="38125"/>
                </a:lnTo>
                <a:lnTo>
                  <a:pt x="6973862" y="0"/>
                </a:lnTo>
                <a:close/>
              </a:path>
              <a:path w="8667750" h="1508125">
                <a:moveTo>
                  <a:pt x="7126300" y="0"/>
                </a:moveTo>
                <a:lnTo>
                  <a:pt x="7011975" y="0"/>
                </a:lnTo>
                <a:lnTo>
                  <a:pt x="7011975" y="38125"/>
                </a:lnTo>
                <a:lnTo>
                  <a:pt x="7126300" y="38125"/>
                </a:lnTo>
                <a:lnTo>
                  <a:pt x="7126300" y="0"/>
                </a:lnTo>
                <a:close/>
              </a:path>
              <a:path w="8667750" h="1508125">
                <a:moveTo>
                  <a:pt x="7278725" y="0"/>
                </a:moveTo>
                <a:lnTo>
                  <a:pt x="7164400" y="0"/>
                </a:lnTo>
                <a:lnTo>
                  <a:pt x="7164400" y="38125"/>
                </a:lnTo>
                <a:lnTo>
                  <a:pt x="7278725" y="38125"/>
                </a:lnTo>
                <a:lnTo>
                  <a:pt x="7278725" y="0"/>
                </a:lnTo>
                <a:close/>
              </a:path>
              <a:path w="8667750" h="1508125">
                <a:moveTo>
                  <a:pt x="7431164" y="0"/>
                </a:moveTo>
                <a:lnTo>
                  <a:pt x="7316838" y="0"/>
                </a:lnTo>
                <a:lnTo>
                  <a:pt x="7316838" y="38125"/>
                </a:lnTo>
                <a:lnTo>
                  <a:pt x="7431164" y="38125"/>
                </a:lnTo>
                <a:lnTo>
                  <a:pt x="7431164" y="0"/>
                </a:lnTo>
                <a:close/>
              </a:path>
              <a:path w="8667750" h="1508125">
                <a:moveTo>
                  <a:pt x="7583602" y="0"/>
                </a:moveTo>
                <a:lnTo>
                  <a:pt x="7469276" y="0"/>
                </a:lnTo>
                <a:lnTo>
                  <a:pt x="7469276" y="38125"/>
                </a:lnTo>
                <a:lnTo>
                  <a:pt x="7583602" y="38125"/>
                </a:lnTo>
                <a:lnTo>
                  <a:pt x="7583602" y="0"/>
                </a:lnTo>
                <a:close/>
              </a:path>
              <a:path w="8667750" h="1508125">
                <a:moveTo>
                  <a:pt x="7736027" y="0"/>
                </a:moveTo>
                <a:lnTo>
                  <a:pt x="7621702" y="0"/>
                </a:lnTo>
                <a:lnTo>
                  <a:pt x="7621702" y="38125"/>
                </a:lnTo>
                <a:lnTo>
                  <a:pt x="7736027" y="38125"/>
                </a:lnTo>
                <a:lnTo>
                  <a:pt x="7736027" y="0"/>
                </a:lnTo>
                <a:close/>
              </a:path>
              <a:path w="8667750" h="1508125">
                <a:moveTo>
                  <a:pt x="7888465" y="0"/>
                </a:moveTo>
                <a:lnTo>
                  <a:pt x="7774140" y="0"/>
                </a:lnTo>
                <a:lnTo>
                  <a:pt x="7774140" y="38125"/>
                </a:lnTo>
                <a:lnTo>
                  <a:pt x="7888465" y="38125"/>
                </a:lnTo>
                <a:lnTo>
                  <a:pt x="7888465" y="0"/>
                </a:lnTo>
                <a:close/>
              </a:path>
              <a:path w="8667750" h="1508125">
                <a:moveTo>
                  <a:pt x="8040903" y="0"/>
                </a:moveTo>
                <a:lnTo>
                  <a:pt x="7926578" y="0"/>
                </a:lnTo>
                <a:lnTo>
                  <a:pt x="7926578" y="38125"/>
                </a:lnTo>
                <a:lnTo>
                  <a:pt x="8040903" y="38125"/>
                </a:lnTo>
                <a:lnTo>
                  <a:pt x="8040903" y="0"/>
                </a:lnTo>
                <a:close/>
              </a:path>
              <a:path w="8667750" h="1508125">
                <a:moveTo>
                  <a:pt x="8193341" y="0"/>
                </a:moveTo>
                <a:lnTo>
                  <a:pt x="8079003" y="0"/>
                </a:lnTo>
                <a:lnTo>
                  <a:pt x="8079003" y="38125"/>
                </a:lnTo>
                <a:lnTo>
                  <a:pt x="8193341" y="38125"/>
                </a:lnTo>
                <a:lnTo>
                  <a:pt x="8193341" y="0"/>
                </a:lnTo>
                <a:close/>
              </a:path>
              <a:path w="8667750" h="1508125">
                <a:moveTo>
                  <a:pt x="8345767" y="0"/>
                </a:moveTo>
                <a:lnTo>
                  <a:pt x="8231441" y="0"/>
                </a:lnTo>
                <a:lnTo>
                  <a:pt x="8231441" y="38125"/>
                </a:lnTo>
                <a:lnTo>
                  <a:pt x="8345767" y="38125"/>
                </a:lnTo>
                <a:lnTo>
                  <a:pt x="8345767" y="0"/>
                </a:lnTo>
                <a:close/>
              </a:path>
              <a:path w="8667750" h="1508125">
                <a:moveTo>
                  <a:pt x="8498205" y="0"/>
                </a:moveTo>
                <a:lnTo>
                  <a:pt x="8383879" y="0"/>
                </a:lnTo>
                <a:lnTo>
                  <a:pt x="8383879" y="38125"/>
                </a:lnTo>
                <a:lnTo>
                  <a:pt x="8498205" y="38125"/>
                </a:lnTo>
                <a:lnTo>
                  <a:pt x="8498205" y="0"/>
                </a:lnTo>
                <a:close/>
              </a:path>
              <a:path w="8667750" h="1508125">
                <a:moveTo>
                  <a:pt x="8667750" y="1393228"/>
                </a:moveTo>
                <a:lnTo>
                  <a:pt x="8629650" y="1393228"/>
                </a:lnTo>
                <a:lnTo>
                  <a:pt x="8629650" y="1507578"/>
                </a:lnTo>
                <a:lnTo>
                  <a:pt x="8667750" y="1507578"/>
                </a:lnTo>
                <a:lnTo>
                  <a:pt x="8667750" y="1393228"/>
                </a:lnTo>
                <a:close/>
              </a:path>
              <a:path w="8667750" h="1508125">
                <a:moveTo>
                  <a:pt x="8667750" y="1240764"/>
                </a:moveTo>
                <a:lnTo>
                  <a:pt x="8629650" y="1240764"/>
                </a:lnTo>
                <a:lnTo>
                  <a:pt x="8629650" y="1355115"/>
                </a:lnTo>
                <a:lnTo>
                  <a:pt x="8667750" y="1355115"/>
                </a:lnTo>
                <a:lnTo>
                  <a:pt x="8667750" y="1240764"/>
                </a:lnTo>
                <a:close/>
              </a:path>
              <a:path w="8667750" h="1508125">
                <a:moveTo>
                  <a:pt x="8667750" y="1088288"/>
                </a:moveTo>
                <a:lnTo>
                  <a:pt x="8629650" y="1088288"/>
                </a:lnTo>
                <a:lnTo>
                  <a:pt x="8629650" y="1202639"/>
                </a:lnTo>
                <a:lnTo>
                  <a:pt x="8667750" y="1202639"/>
                </a:lnTo>
                <a:lnTo>
                  <a:pt x="8667750" y="1088288"/>
                </a:lnTo>
                <a:close/>
              </a:path>
              <a:path w="8667750" h="1508125">
                <a:moveTo>
                  <a:pt x="8667750" y="935824"/>
                </a:moveTo>
                <a:lnTo>
                  <a:pt x="8629650" y="935824"/>
                </a:lnTo>
                <a:lnTo>
                  <a:pt x="8629650" y="1050175"/>
                </a:lnTo>
                <a:lnTo>
                  <a:pt x="8667750" y="1050175"/>
                </a:lnTo>
                <a:lnTo>
                  <a:pt x="8667750" y="935824"/>
                </a:lnTo>
                <a:close/>
              </a:path>
              <a:path w="8667750" h="1508125">
                <a:moveTo>
                  <a:pt x="8667750" y="783348"/>
                </a:moveTo>
                <a:lnTo>
                  <a:pt x="8629650" y="783348"/>
                </a:lnTo>
                <a:lnTo>
                  <a:pt x="8629650" y="897699"/>
                </a:lnTo>
                <a:lnTo>
                  <a:pt x="8667750" y="897699"/>
                </a:lnTo>
                <a:lnTo>
                  <a:pt x="8667750" y="783348"/>
                </a:lnTo>
                <a:close/>
              </a:path>
              <a:path w="8667750" h="1508125">
                <a:moveTo>
                  <a:pt x="8667750" y="630885"/>
                </a:moveTo>
                <a:lnTo>
                  <a:pt x="8629650" y="630885"/>
                </a:lnTo>
                <a:lnTo>
                  <a:pt x="8629650" y="745236"/>
                </a:lnTo>
                <a:lnTo>
                  <a:pt x="8667750" y="745236"/>
                </a:lnTo>
                <a:lnTo>
                  <a:pt x="8667750" y="630885"/>
                </a:lnTo>
                <a:close/>
              </a:path>
              <a:path w="8667750" h="1508125">
                <a:moveTo>
                  <a:pt x="8667750" y="478409"/>
                </a:moveTo>
                <a:lnTo>
                  <a:pt x="8629650" y="478409"/>
                </a:lnTo>
                <a:lnTo>
                  <a:pt x="8629650" y="592759"/>
                </a:lnTo>
                <a:lnTo>
                  <a:pt x="8667750" y="592759"/>
                </a:lnTo>
                <a:lnTo>
                  <a:pt x="8667750" y="478409"/>
                </a:lnTo>
                <a:close/>
              </a:path>
              <a:path w="8667750" h="1508125">
                <a:moveTo>
                  <a:pt x="8667750" y="325945"/>
                </a:moveTo>
                <a:lnTo>
                  <a:pt x="8629650" y="325945"/>
                </a:lnTo>
                <a:lnTo>
                  <a:pt x="8629650" y="440296"/>
                </a:lnTo>
                <a:lnTo>
                  <a:pt x="8667750" y="440296"/>
                </a:lnTo>
                <a:lnTo>
                  <a:pt x="8667750" y="325945"/>
                </a:lnTo>
                <a:close/>
              </a:path>
              <a:path w="8667750" h="1508125">
                <a:moveTo>
                  <a:pt x="8667750" y="173469"/>
                </a:moveTo>
                <a:lnTo>
                  <a:pt x="8629650" y="173469"/>
                </a:lnTo>
                <a:lnTo>
                  <a:pt x="8629650" y="287820"/>
                </a:lnTo>
                <a:lnTo>
                  <a:pt x="8667750" y="287820"/>
                </a:lnTo>
                <a:lnTo>
                  <a:pt x="8667750" y="173469"/>
                </a:lnTo>
                <a:close/>
              </a:path>
              <a:path w="8667750" h="1508125">
                <a:moveTo>
                  <a:pt x="8667750" y="21005"/>
                </a:moveTo>
                <a:lnTo>
                  <a:pt x="8650643" y="21005"/>
                </a:lnTo>
                <a:lnTo>
                  <a:pt x="8650643" y="0"/>
                </a:lnTo>
                <a:lnTo>
                  <a:pt x="8536318" y="0"/>
                </a:lnTo>
                <a:lnTo>
                  <a:pt x="8536318" y="21602"/>
                </a:lnTo>
                <a:lnTo>
                  <a:pt x="8536318" y="38112"/>
                </a:lnTo>
                <a:lnTo>
                  <a:pt x="8629650" y="38112"/>
                </a:lnTo>
                <a:lnTo>
                  <a:pt x="8629650" y="135915"/>
                </a:lnTo>
                <a:lnTo>
                  <a:pt x="8667750" y="135915"/>
                </a:lnTo>
                <a:lnTo>
                  <a:pt x="8667750" y="38125"/>
                </a:lnTo>
                <a:lnTo>
                  <a:pt x="8667750" y="21005"/>
                </a:lnTo>
                <a:close/>
              </a:path>
            </a:pathLst>
          </a:custGeom>
          <a:solidFill>
            <a:srgbClr val="4B98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117895" y="2206700"/>
            <a:ext cx="3578860" cy="7056120"/>
          </a:xfrm>
          <a:custGeom>
            <a:avLst/>
            <a:gdLst/>
            <a:ahLst/>
            <a:cxnLst/>
            <a:rect l="l" t="t" r="r" b="b"/>
            <a:pathLst>
              <a:path w="3578859" h="7056120">
                <a:moveTo>
                  <a:pt x="114325" y="7017271"/>
                </a:moveTo>
                <a:lnTo>
                  <a:pt x="0" y="7017271"/>
                </a:lnTo>
                <a:lnTo>
                  <a:pt x="0" y="7055383"/>
                </a:lnTo>
                <a:lnTo>
                  <a:pt x="114325" y="7055383"/>
                </a:lnTo>
                <a:lnTo>
                  <a:pt x="114325" y="7017271"/>
                </a:lnTo>
                <a:close/>
              </a:path>
              <a:path w="3578859" h="7056120">
                <a:moveTo>
                  <a:pt x="266763" y="7017271"/>
                </a:moveTo>
                <a:lnTo>
                  <a:pt x="152438" y="7017271"/>
                </a:lnTo>
                <a:lnTo>
                  <a:pt x="152438" y="7055383"/>
                </a:lnTo>
                <a:lnTo>
                  <a:pt x="266763" y="7055383"/>
                </a:lnTo>
                <a:lnTo>
                  <a:pt x="266763" y="7017271"/>
                </a:lnTo>
                <a:close/>
              </a:path>
              <a:path w="3578859" h="7056120">
                <a:moveTo>
                  <a:pt x="419201" y="7017271"/>
                </a:moveTo>
                <a:lnTo>
                  <a:pt x="304876" y="7017271"/>
                </a:lnTo>
                <a:lnTo>
                  <a:pt x="304876" y="7055383"/>
                </a:lnTo>
                <a:lnTo>
                  <a:pt x="419201" y="7055383"/>
                </a:lnTo>
                <a:lnTo>
                  <a:pt x="419201" y="7017271"/>
                </a:lnTo>
                <a:close/>
              </a:path>
              <a:path w="3578859" h="7056120">
                <a:moveTo>
                  <a:pt x="571627" y="7017271"/>
                </a:moveTo>
                <a:lnTo>
                  <a:pt x="457301" y="7017271"/>
                </a:lnTo>
                <a:lnTo>
                  <a:pt x="457301" y="7055383"/>
                </a:lnTo>
                <a:lnTo>
                  <a:pt x="571627" y="7055383"/>
                </a:lnTo>
                <a:lnTo>
                  <a:pt x="571627" y="7017271"/>
                </a:lnTo>
                <a:close/>
              </a:path>
              <a:path w="3578859" h="7056120">
                <a:moveTo>
                  <a:pt x="724065" y="7017271"/>
                </a:moveTo>
                <a:lnTo>
                  <a:pt x="609739" y="7017271"/>
                </a:lnTo>
                <a:lnTo>
                  <a:pt x="609739" y="7055383"/>
                </a:lnTo>
                <a:lnTo>
                  <a:pt x="724065" y="7055383"/>
                </a:lnTo>
                <a:lnTo>
                  <a:pt x="724065" y="7017271"/>
                </a:lnTo>
                <a:close/>
              </a:path>
              <a:path w="3578859" h="7056120">
                <a:moveTo>
                  <a:pt x="876503" y="7017271"/>
                </a:moveTo>
                <a:lnTo>
                  <a:pt x="762177" y="7017271"/>
                </a:lnTo>
                <a:lnTo>
                  <a:pt x="762177" y="7055383"/>
                </a:lnTo>
                <a:lnTo>
                  <a:pt x="876503" y="7055383"/>
                </a:lnTo>
                <a:lnTo>
                  <a:pt x="876503" y="7017271"/>
                </a:lnTo>
                <a:close/>
              </a:path>
              <a:path w="3578859" h="7056120">
                <a:moveTo>
                  <a:pt x="1028928" y="7017271"/>
                </a:moveTo>
                <a:lnTo>
                  <a:pt x="914603" y="7017271"/>
                </a:lnTo>
                <a:lnTo>
                  <a:pt x="914603" y="7055383"/>
                </a:lnTo>
                <a:lnTo>
                  <a:pt x="1028928" y="7055383"/>
                </a:lnTo>
                <a:lnTo>
                  <a:pt x="1028928" y="7017271"/>
                </a:lnTo>
                <a:close/>
              </a:path>
              <a:path w="3578859" h="7056120">
                <a:moveTo>
                  <a:pt x="1181366" y="7017271"/>
                </a:moveTo>
                <a:lnTo>
                  <a:pt x="1067041" y="7017271"/>
                </a:lnTo>
                <a:lnTo>
                  <a:pt x="1067041" y="7055383"/>
                </a:lnTo>
                <a:lnTo>
                  <a:pt x="1181366" y="7055383"/>
                </a:lnTo>
                <a:lnTo>
                  <a:pt x="1181366" y="7017271"/>
                </a:lnTo>
                <a:close/>
              </a:path>
              <a:path w="3578859" h="7056120">
                <a:moveTo>
                  <a:pt x="1333804" y="7017271"/>
                </a:moveTo>
                <a:lnTo>
                  <a:pt x="1219479" y="7017271"/>
                </a:lnTo>
                <a:lnTo>
                  <a:pt x="1219479" y="7055383"/>
                </a:lnTo>
                <a:lnTo>
                  <a:pt x="1333804" y="7055383"/>
                </a:lnTo>
                <a:lnTo>
                  <a:pt x="1333804" y="7017271"/>
                </a:lnTo>
                <a:close/>
              </a:path>
              <a:path w="3578859" h="7056120">
                <a:moveTo>
                  <a:pt x="1486230" y="7017271"/>
                </a:moveTo>
                <a:lnTo>
                  <a:pt x="1371904" y="7017271"/>
                </a:lnTo>
                <a:lnTo>
                  <a:pt x="1371904" y="7055383"/>
                </a:lnTo>
                <a:lnTo>
                  <a:pt x="1486230" y="7055383"/>
                </a:lnTo>
                <a:lnTo>
                  <a:pt x="1486230" y="7017271"/>
                </a:lnTo>
                <a:close/>
              </a:path>
              <a:path w="3578859" h="7056120">
                <a:moveTo>
                  <a:pt x="1638668" y="7017271"/>
                </a:moveTo>
                <a:lnTo>
                  <a:pt x="1524342" y="7017271"/>
                </a:lnTo>
                <a:lnTo>
                  <a:pt x="1524342" y="7055383"/>
                </a:lnTo>
                <a:lnTo>
                  <a:pt x="1638668" y="7055383"/>
                </a:lnTo>
                <a:lnTo>
                  <a:pt x="1638668" y="7017271"/>
                </a:lnTo>
                <a:close/>
              </a:path>
              <a:path w="3578859" h="7056120">
                <a:moveTo>
                  <a:pt x="1791106" y="7017271"/>
                </a:moveTo>
                <a:lnTo>
                  <a:pt x="1676781" y="7017271"/>
                </a:lnTo>
                <a:lnTo>
                  <a:pt x="1676781" y="7055383"/>
                </a:lnTo>
                <a:lnTo>
                  <a:pt x="1791106" y="7055383"/>
                </a:lnTo>
                <a:lnTo>
                  <a:pt x="1791106" y="7017271"/>
                </a:lnTo>
                <a:close/>
              </a:path>
              <a:path w="3578859" h="7056120">
                <a:moveTo>
                  <a:pt x="1943531" y="7017271"/>
                </a:moveTo>
                <a:lnTo>
                  <a:pt x="1829206" y="7017271"/>
                </a:lnTo>
                <a:lnTo>
                  <a:pt x="1829206" y="7055383"/>
                </a:lnTo>
                <a:lnTo>
                  <a:pt x="1943531" y="7055383"/>
                </a:lnTo>
                <a:lnTo>
                  <a:pt x="1943531" y="7017271"/>
                </a:lnTo>
                <a:close/>
              </a:path>
              <a:path w="3578859" h="7056120">
                <a:moveTo>
                  <a:pt x="2095969" y="7017271"/>
                </a:moveTo>
                <a:lnTo>
                  <a:pt x="1981644" y="7017271"/>
                </a:lnTo>
                <a:lnTo>
                  <a:pt x="1981644" y="7055383"/>
                </a:lnTo>
                <a:lnTo>
                  <a:pt x="2095969" y="7055383"/>
                </a:lnTo>
                <a:lnTo>
                  <a:pt x="2095969" y="7017271"/>
                </a:lnTo>
                <a:close/>
              </a:path>
              <a:path w="3578859" h="7056120">
                <a:moveTo>
                  <a:pt x="2248408" y="7017271"/>
                </a:moveTo>
                <a:lnTo>
                  <a:pt x="2134082" y="7017271"/>
                </a:lnTo>
                <a:lnTo>
                  <a:pt x="2134082" y="7055383"/>
                </a:lnTo>
                <a:lnTo>
                  <a:pt x="2248408" y="7055383"/>
                </a:lnTo>
                <a:lnTo>
                  <a:pt x="2248408" y="7017271"/>
                </a:lnTo>
                <a:close/>
              </a:path>
              <a:path w="3578859" h="7056120">
                <a:moveTo>
                  <a:pt x="2400833" y="7017271"/>
                </a:moveTo>
                <a:lnTo>
                  <a:pt x="2286508" y="7017271"/>
                </a:lnTo>
                <a:lnTo>
                  <a:pt x="2286508" y="7055383"/>
                </a:lnTo>
                <a:lnTo>
                  <a:pt x="2400833" y="7055383"/>
                </a:lnTo>
                <a:lnTo>
                  <a:pt x="2400833" y="7017271"/>
                </a:lnTo>
                <a:close/>
              </a:path>
              <a:path w="3578859" h="7056120">
                <a:moveTo>
                  <a:pt x="2553271" y="7017271"/>
                </a:moveTo>
                <a:lnTo>
                  <a:pt x="2438946" y="7017271"/>
                </a:lnTo>
                <a:lnTo>
                  <a:pt x="2438946" y="7055383"/>
                </a:lnTo>
                <a:lnTo>
                  <a:pt x="2553271" y="7055383"/>
                </a:lnTo>
                <a:lnTo>
                  <a:pt x="2553271" y="7017271"/>
                </a:lnTo>
                <a:close/>
              </a:path>
              <a:path w="3578859" h="7056120">
                <a:moveTo>
                  <a:pt x="2705709" y="7017271"/>
                </a:moveTo>
                <a:lnTo>
                  <a:pt x="2591384" y="7017271"/>
                </a:lnTo>
                <a:lnTo>
                  <a:pt x="2591384" y="7055383"/>
                </a:lnTo>
                <a:lnTo>
                  <a:pt x="2705709" y="7055383"/>
                </a:lnTo>
                <a:lnTo>
                  <a:pt x="2705709" y="7017271"/>
                </a:lnTo>
                <a:close/>
              </a:path>
              <a:path w="3578859" h="7056120">
                <a:moveTo>
                  <a:pt x="2858135" y="7017271"/>
                </a:moveTo>
                <a:lnTo>
                  <a:pt x="2743809" y="7017271"/>
                </a:lnTo>
                <a:lnTo>
                  <a:pt x="2743809" y="7055383"/>
                </a:lnTo>
                <a:lnTo>
                  <a:pt x="2858135" y="7055383"/>
                </a:lnTo>
                <a:lnTo>
                  <a:pt x="2858135" y="7017271"/>
                </a:lnTo>
                <a:close/>
              </a:path>
              <a:path w="3578859" h="7056120">
                <a:moveTo>
                  <a:pt x="3010573" y="7017271"/>
                </a:moveTo>
                <a:lnTo>
                  <a:pt x="2896247" y="7017271"/>
                </a:lnTo>
                <a:lnTo>
                  <a:pt x="2896247" y="7055383"/>
                </a:lnTo>
                <a:lnTo>
                  <a:pt x="3010573" y="7055383"/>
                </a:lnTo>
                <a:lnTo>
                  <a:pt x="3010573" y="7017271"/>
                </a:lnTo>
                <a:close/>
              </a:path>
              <a:path w="3578859" h="7056120">
                <a:moveTo>
                  <a:pt x="3163011" y="7017271"/>
                </a:moveTo>
                <a:lnTo>
                  <a:pt x="3048685" y="7017271"/>
                </a:lnTo>
                <a:lnTo>
                  <a:pt x="3048685" y="7055383"/>
                </a:lnTo>
                <a:lnTo>
                  <a:pt x="3163011" y="7055383"/>
                </a:lnTo>
                <a:lnTo>
                  <a:pt x="3163011" y="7017271"/>
                </a:lnTo>
                <a:close/>
              </a:path>
              <a:path w="3578859" h="7056120">
                <a:moveTo>
                  <a:pt x="3315436" y="7017271"/>
                </a:moveTo>
                <a:lnTo>
                  <a:pt x="3201111" y="7017271"/>
                </a:lnTo>
                <a:lnTo>
                  <a:pt x="3201111" y="7055383"/>
                </a:lnTo>
                <a:lnTo>
                  <a:pt x="3315436" y="7055383"/>
                </a:lnTo>
                <a:lnTo>
                  <a:pt x="3315436" y="7017271"/>
                </a:lnTo>
                <a:close/>
              </a:path>
              <a:path w="3578859" h="7056120">
                <a:moveTo>
                  <a:pt x="3467874" y="7017271"/>
                </a:moveTo>
                <a:lnTo>
                  <a:pt x="3353549" y="7017271"/>
                </a:lnTo>
                <a:lnTo>
                  <a:pt x="3353549" y="7055383"/>
                </a:lnTo>
                <a:lnTo>
                  <a:pt x="3467874" y="7055383"/>
                </a:lnTo>
                <a:lnTo>
                  <a:pt x="3467874" y="7017271"/>
                </a:lnTo>
                <a:close/>
              </a:path>
              <a:path w="3578859" h="7056120">
                <a:moveTo>
                  <a:pt x="3578542" y="7013613"/>
                </a:moveTo>
                <a:lnTo>
                  <a:pt x="3540442" y="7013613"/>
                </a:lnTo>
                <a:lnTo>
                  <a:pt x="3540442" y="7017702"/>
                </a:lnTo>
                <a:lnTo>
                  <a:pt x="3505987" y="7017702"/>
                </a:lnTo>
                <a:lnTo>
                  <a:pt x="3505987" y="7055815"/>
                </a:lnTo>
                <a:lnTo>
                  <a:pt x="3540442" y="7055815"/>
                </a:lnTo>
                <a:lnTo>
                  <a:pt x="3540442" y="7055383"/>
                </a:lnTo>
                <a:lnTo>
                  <a:pt x="3578542" y="7055383"/>
                </a:lnTo>
                <a:lnTo>
                  <a:pt x="3578542" y="7013613"/>
                </a:lnTo>
                <a:close/>
              </a:path>
              <a:path w="3578859" h="7056120">
                <a:moveTo>
                  <a:pt x="3578542" y="6861137"/>
                </a:moveTo>
                <a:lnTo>
                  <a:pt x="3540442" y="6861137"/>
                </a:lnTo>
                <a:lnTo>
                  <a:pt x="3540442" y="6975500"/>
                </a:lnTo>
                <a:lnTo>
                  <a:pt x="3578542" y="6975500"/>
                </a:lnTo>
                <a:lnTo>
                  <a:pt x="3578542" y="6861137"/>
                </a:lnTo>
                <a:close/>
              </a:path>
              <a:path w="3578859" h="7056120">
                <a:moveTo>
                  <a:pt x="3578542" y="6708673"/>
                </a:moveTo>
                <a:lnTo>
                  <a:pt x="3540442" y="6708673"/>
                </a:lnTo>
                <a:lnTo>
                  <a:pt x="3540442" y="6823024"/>
                </a:lnTo>
                <a:lnTo>
                  <a:pt x="3578542" y="6823024"/>
                </a:lnTo>
                <a:lnTo>
                  <a:pt x="3578542" y="6708673"/>
                </a:lnTo>
                <a:close/>
              </a:path>
              <a:path w="3578859" h="7056120">
                <a:moveTo>
                  <a:pt x="3578542" y="6556197"/>
                </a:moveTo>
                <a:lnTo>
                  <a:pt x="3540442" y="6556197"/>
                </a:lnTo>
                <a:lnTo>
                  <a:pt x="3540442" y="6670561"/>
                </a:lnTo>
                <a:lnTo>
                  <a:pt x="3578542" y="6670561"/>
                </a:lnTo>
                <a:lnTo>
                  <a:pt x="3578542" y="6556197"/>
                </a:lnTo>
                <a:close/>
              </a:path>
              <a:path w="3578859" h="7056120">
                <a:moveTo>
                  <a:pt x="3578542" y="6403734"/>
                </a:moveTo>
                <a:lnTo>
                  <a:pt x="3540442" y="6403734"/>
                </a:lnTo>
                <a:lnTo>
                  <a:pt x="3540442" y="6518084"/>
                </a:lnTo>
                <a:lnTo>
                  <a:pt x="3578542" y="6518084"/>
                </a:lnTo>
                <a:lnTo>
                  <a:pt x="3578542" y="6403734"/>
                </a:lnTo>
                <a:close/>
              </a:path>
              <a:path w="3578859" h="7056120">
                <a:moveTo>
                  <a:pt x="3578542" y="6251257"/>
                </a:moveTo>
                <a:lnTo>
                  <a:pt x="3540442" y="6251257"/>
                </a:lnTo>
                <a:lnTo>
                  <a:pt x="3540442" y="6365621"/>
                </a:lnTo>
                <a:lnTo>
                  <a:pt x="3578542" y="6365621"/>
                </a:lnTo>
                <a:lnTo>
                  <a:pt x="3578542" y="6251257"/>
                </a:lnTo>
                <a:close/>
              </a:path>
              <a:path w="3578859" h="7056120">
                <a:moveTo>
                  <a:pt x="3578542" y="6098794"/>
                </a:moveTo>
                <a:lnTo>
                  <a:pt x="3540442" y="6098794"/>
                </a:lnTo>
                <a:lnTo>
                  <a:pt x="3540442" y="6213145"/>
                </a:lnTo>
                <a:lnTo>
                  <a:pt x="3578542" y="6213145"/>
                </a:lnTo>
                <a:lnTo>
                  <a:pt x="3578542" y="6098794"/>
                </a:lnTo>
                <a:close/>
              </a:path>
              <a:path w="3578859" h="7056120">
                <a:moveTo>
                  <a:pt x="3578542" y="5946318"/>
                </a:moveTo>
                <a:lnTo>
                  <a:pt x="3540442" y="5946318"/>
                </a:lnTo>
                <a:lnTo>
                  <a:pt x="3540442" y="6060681"/>
                </a:lnTo>
                <a:lnTo>
                  <a:pt x="3578542" y="6060681"/>
                </a:lnTo>
                <a:lnTo>
                  <a:pt x="3578542" y="5946318"/>
                </a:lnTo>
                <a:close/>
              </a:path>
              <a:path w="3578859" h="7056120">
                <a:moveTo>
                  <a:pt x="3578542" y="5793854"/>
                </a:moveTo>
                <a:lnTo>
                  <a:pt x="3540442" y="5793854"/>
                </a:lnTo>
                <a:lnTo>
                  <a:pt x="3540442" y="5908205"/>
                </a:lnTo>
                <a:lnTo>
                  <a:pt x="3578542" y="5908205"/>
                </a:lnTo>
                <a:lnTo>
                  <a:pt x="3578542" y="5793854"/>
                </a:lnTo>
                <a:close/>
              </a:path>
              <a:path w="3578859" h="7056120">
                <a:moveTo>
                  <a:pt x="3578542" y="5641378"/>
                </a:moveTo>
                <a:lnTo>
                  <a:pt x="3540442" y="5641378"/>
                </a:lnTo>
                <a:lnTo>
                  <a:pt x="3540442" y="5755741"/>
                </a:lnTo>
                <a:lnTo>
                  <a:pt x="3578542" y="5755741"/>
                </a:lnTo>
                <a:lnTo>
                  <a:pt x="3578542" y="5641378"/>
                </a:lnTo>
                <a:close/>
              </a:path>
              <a:path w="3578859" h="7056120">
                <a:moveTo>
                  <a:pt x="3578542" y="5488914"/>
                </a:moveTo>
                <a:lnTo>
                  <a:pt x="3540442" y="5488914"/>
                </a:lnTo>
                <a:lnTo>
                  <a:pt x="3540442" y="5603265"/>
                </a:lnTo>
                <a:lnTo>
                  <a:pt x="3578542" y="5603265"/>
                </a:lnTo>
                <a:lnTo>
                  <a:pt x="3578542" y="5488914"/>
                </a:lnTo>
                <a:close/>
              </a:path>
              <a:path w="3578859" h="7056120">
                <a:moveTo>
                  <a:pt x="3578542" y="5336438"/>
                </a:moveTo>
                <a:lnTo>
                  <a:pt x="3540442" y="5336438"/>
                </a:lnTo>
                <a:lnTo>
                  <a:pt x="3540442" y="5450802"/>
                </a:lnTo>
                <a:lnTo>
                  <a:pt x="3578542" y="5450802"/>
                </a:lnTo>
                <a:lnTo>
                  <a:pt x="3578542" y="5336438"/>
                </a:lnTo>
                <a:close/>
              </a:path>
              <a:path w="3578859" h="7056120">
                <a:moveTo>
                  <a:pt x="3578542" y="5183975"/>
                </a:moveTo>
                <a:lnTo>
                  <a:pt x="3540442" y="5183975"/>
                </a:lnTo>
                <a:lnTo>
                  <a:pt x="3540442" y="5298325"/>
                </a:lnTo>
                <a:lnTo>
                  <a:pt x="3578542" y="5298325"/>
                </a:lnTo>
                <a:lnTo>
                  <a:pt x="3578542" y="5183975"/>
                </a:lnTo>
                <a:close/>
              </a:path>
              <a:path w="3578859" h="7056120">
                <a:moveTo>
                  <a:pt x="3578542" y="5031498"/>
                </a:moveTo>
                <a:lnTo>
                  <a:pt x="3540442" y="5031498"/>
                </a:lnTo>
                <a:lnTo>
                  <a:pt x="3540442" y="5145862"/>
                </a:lnTo>
                <a:lnTo>
                  <a:pt x="3578542" y="5145862"/>
                </a:lnTo>
                <a:lnTo>
                  <a:pt x="3578542" y="5031498"/>
                </a:lnTo>
                <a:close/>
              </a:path>
              <a:path w="3578859" h="7056120">
                <a:moveTo>
                  <a:pt x="3578542" y="4879035"/>
                </a:moveTo>
                <a:lnTo>
                  <a:pt x="3540442" y="4879035"/>
                </a:lnTo>
                <a:lnTo>
                  <a:pt x="3540442" y="4993386"/>
                </a:lnTo>
                <a:lnTo>
                  <a:pt x="3578542" y="4993386"/>
                </a:lnTo>
                <a:lnTo>
                  <a:pt x="3578542" y="4879035"/>
                </a:lnTo>
                <a:close/>
              </a:path>
              <a:path w="3578859" h="7056120">
                <a:moveTo>
                  <a:pt x="3578542" y="4726559"/>
                </a:moveTo>
                <a:lnTo>
                  <a:pt x="3540442" y="4726559"/>
                </a:lnTo>
                <a:lnTo>
                  <a:pt x="3540442" y="4840922"/>
                </a:lnTo>
                <a:lnTo>
                  <a:pt x="3578542" y="4840922"/>
                </a:lnTo>
                <a:lnTo>
                  <a:pt x="3578542" y="4726559"/>
                </a:lnTo>
                <a:close/>
              </a:path>
              <a:path w="3578859" h="7056120">
                <a:moveTo>
                  <a:pt x="3578542" y="4574095"/>
                </a:moveTo>
                <a:lnTo>
                  <a:pt x="3540442" y="4574095"/>
                </a:lnTo>
                <a:lnTo>
                  <a:pt x="3540442" y="4688446"/>
                </a:lnTo>
                <a:lnTo>
                  <a:pt x="3578542" y="4688446"/>
                </a:lnTo>
                <a:lnTo>
                  <a:pt x="3578542" y="4574095"/>
                </a:lnTo>
                <a:close/>
              </a:path>
              <a:path w="3578859" h="7056120">
                <a:moveTo>
                  <a:pt x="3578542" y="4421632"/>
                </a:moveTo>
                <a:lnTo>
                  <a:pt x="3540442" y="4421632"/>
                </a:lnTo>
                <a:lnTo>
                  <a:pt x="3540442" y="4535983"/>
                </a:lnTo>
                <a:lnTo>
                  <a:pt x="3578542" y="4535983"/>
                </a:lnTo>
                <a:lnTo>
                  <a:pt x="3578542" y="4421632"/>
                </a:lnTo>
                <a:close/>
              </a:path>
              <a:path w="3578859" h="7056120">
                <a:moveTo>
                  <a:pt x="3578542" y="4269156"/>
                </a:moveTo>
                <a:lnTo>
                  <a:pt x="3540442" y="4269156"/>
                </a:lnTo>
                <a:lnTo>
                  <a:pt x="3540442" y="4383506"/>
                </a:lnTo>
                <a:lnTo>
                  <a:pt x="3578542" y="4383506"/>
                </a:lnTo>
                <a:lnTo>
                  <a:pt x="3578542" y="4269156"/>
                </a:lnTo>
                <a:close/>
              </a:path>
              <a:path w="3578859" h="7056120">
                <a:moveTo>
                  <a:pt x="3578542" y="4116692"/>
                </a:moveTo>
                <a:lnTo>
                  <a:pt x="3540442" y="4116692"/>
                </a:lnTo>
                <a:lnTo>
                  <a:pt x="3540442" y="4231043"/>
                </a:lnTo>
                <a:lnTo>
                  <a:pt x="3578542" y="4231043"/>
                </a:lnTo>
                <a:lnTo>
                  <a:pt x="3578542" y="4116692"/>
                </a:lnTo>
                <a:close/>
              </a:path>
              <a:path w="3578859" h="7056120">
                <a:moveTo>
                  <a:pt x="3578542" y="3964216"/>
                </a:moveTo>
                <a:lnTo>
                  <a:pt x="3540442" y="3964216"/>
                </a:lnTo>
                <a:lnTo>
                  <a:pt x="3540442" y="4078567"/>
                </a:lnTo>
                <a:lnTo>
                  <a:pt x="3578542" y="4078567"/>
                </a:lnTo>
                <a:lnTo>
                  <a:pt x="3578542" y="3964216"/>
                </a:lnTo>
                <a:close/>
              </a:path>
              <a:path w="3578859" h="7056120">
                <a:moveTo>
                  <a:pt x="3578542" y="3811752"/>
                </a:moveTo>
                <a:lnTo>
                  <a:pt x="3540442" y="3811752"/>
                </a:lnTo>
                <a:lnTo>
                  <a:pt x="3540442" y="3926103"/>
                </a:lnTo>
                <a:lnTo>
                  <a:pt x="3578542" y="3926103"/>
                </a:lnTo>
                <a:lnTo>
                  <a:pt x="3578542" y="3811752"/>
                </a:lnTo>
                <a:close/>
              </a:path>
              <a:path w="3578859" h="7056120">
                <a:moveTo>
                  <a:pt x="3578542" y="3659276"/>
                </a:moveTo>
                <a:lnTo>
                  <a:pt x="3540442" y="3659276"/>
                </a:lnTo>
                <a:lnTo>
                  <a:pt x="3540442" y="3773627"/>
                </a:lnTo>
                <a:lnTo>
                  <a:pt x="3578542" y="3773627"/>
                </a:lnTo>
                <a:lnTo>
                  <a:pt x="3578542" y="3659276"/>
                </a:lnTo>
                <a:close/>
              </a:path>
              <a:path w="3578859" h="7056120">
                <a:moveTo>
                  <a:pt x="3578542" y="3506813"/>
                </a:moveTo>
                <a:lnTo>
                  <a:pt x="3540442" y="3506813"/>
                </a:lnTo>
                <a:lnTo>
                  <a:pt x="3540442" y="3621163"/>
                </a:lnTo>
                <a:lnTo>
                  <a:pt x="3578542" y="3621163"/>
                </a:lnTo>
                <a:lnTo>
                  <a:pt x="3578542" y="3506813"/>
                </a:lnTo>
                <a:close/>
              </a:path>
              <a:path w="3578859" h="7056120">
                <a:moveTo>
                  <a:pt x="3578542" y="3354336"/>
                </a:moveTo>
                <a:lnTo>
                  <a:pt x="3540442" y="3354336"/>
                </a:lnTo>
                <a:lnTo>
                  <a:pt x="3540442" y="3468687"/>
                </a:lnTo>
                <a:lnTo>
                  <a:pt x="3578542" y="3468687"/>
                </a:lnTo>
                <a:lnTo>
                  <a:pt x="3578542" y="3354336"/>
                </a:lnTo>
                <a:close/>
              </a:path>
              <a:path w="3578859" h="7056120">
                <a:moveTo>
                  <a:pt x="3578542" y="3201873"/>
                </a:moveTo>
                <a:lnTo>
                  <a:pt x="3540442" y="3201873"/>
                </a:lnTo>
                <a:lnTo>
                  <a:pt x="3540442" y="3316224"/>
                </a:lnTo>
                <a:lnTo>
                  <a:pt x="3578542" y="3316224"/>
                </a:lnTo>
                <a:lnTo>
                  <a:pt x="3578542" y="3201873"/>
                </a:lnTo>
                <a:close/>
              </a:path>
              <a:path w="3578859" h="7056120">
                <a:moveTo>
                  <a:pt x="3578542" y="3049397"/>
                </a:moveTo>
                <a:lnTo>
                  <a:pt x="3540442" y="3049397"/>
                </a:lnTo>
                <a:lnTo>
                  <a:pt x="3540442" y="3163747"/>
                </a:lnTo>
                <a:lnTo>
                  <a:pt x="3578542" y="3163747"/>
                </a:lnTo>
                <a:lnTo>
                  <a:pt x="3578542" y="3049397"/>
                </a:lnTo>
                <a:close/>
              </a:path>
              <a:path w="3578859" h="7056120">
                <a:moveTo>
                  <a:pt x="3578542" y="2896933"/>
                </a:moveTo>
                <a:lnTo>
                  <a:pt x="3540442" y="2896933"/>
                </a:lnTo>
                <a:lnTo>
                  <a:pt x="3540442" y="3011284"/>
                </a:lnTo>
                <a:lnTo>
                  <a:pt x="3578542" y="3011284"/>
                </a:lnTo>
                <a:lnTo>
                  <a:pt x="3578542" y="2896933"/>
                </a:lnTo>
                <a:close/>
              </a:path>
              <a:path w="3578859" h="7056120">
                <a:moveTo>
                  <a:pt x="3578542" y="2744457"/>
                </a:moveTo>
                <a:lnTo>
                  <a:pt x="3540442" y="2744457"/>
                </a:lnTo>
                <a:lnTo>
                  <a:pt x="3540442" y="2858808"/>
                </a:lnTo>
                <a:lnTo>
                  <a:pt x="3578542" y="2858808"/>
                </a:lnTo>
                <a:lnTo>
                  <a:pt x="3578542" y="2744457"/>
                </a:lnTo>
                <a:close/>
              </a:path>
              <a:path w="3578859" h="7056120">
                <a:moveTo>
                  <a:pt x="3578542" y="2591993"/>
                </a:moveTo>
                <a:lnTo>
                  <a:pt x="3540442" y="2591993"/>
                </a:lnTo>
                <a:lnTo>
                  <a:pt x="3540442" y="2706344"/>
                </a:lnTo>
                <a:lnTo>
                  <a:pt x="3578542" y="2706344"/>
                </a:lnTo>
                <a:lnTo>
                  <a:pt x="3578542" y="2591993"/>
                </a:lnTo>
                <a:close/>
              </a:path>
              <a:path w="3578859" h="7056120">
                <a:moveTo>
                  <a:pt x="3578542" y="2439517"/>
                </a:moveTo>
                <a:lnTo>
                  <a:pt x="3540442" y="2439517"/>
                </a:lnTo>
                <a:lnTo>
                  <a:pt x="3540442" y="2553868"/>
                </a:lnTo>
                <a:lnTo>
                  <a:pt x="3578542" y="2553868"/>
                </a:lnTo>
                <a:lnTo>
                  <a:pt x="3578542" y="2439517"/>
                </a:lnTo>
                <a:close/>
              </a:path>
              <a:path w="3578859" h="7056120">
                <a:moveTo>
                  <a:pt x="3578542" y="2287054"/>
                </a:moveTo>
                <a:lnTo>
                  <a:pt x="3540442" y="2287054"/>
                </a:lnTo>
                <a:lnTo>
                  <a:pt x="3540442" y="2401405"/>
                </a:lnTo>
                <a:lnTo>
                  <a:pt x="3578542" y="2401405"/>
                </a:lnTo>
                <a:lnTo>
                  <a:pt x="3578542" y="2287054"/>
                </a:lnTo>
                <a:close/>
              </a:path>
              <a:path w="3578859" h="7056120">
                <a:moveTo>
                  <a:pt x="3578542" y="2134578"/>
                </a:moveTo>
                <a:lnTo>
                  <a:pt x="3540442" y="2134578"/>
                </a:lnTo>
                <a:lnTo>
                  <a:pt x="3540442" y="2248928"/>
                </a:lnTo>
                <a:lnTo>
                  <a:pt x="3578542" y="2248928"/>
                </a:lnTo>
                <a:lnTo>
                  <a:pt x="3578542" y="2134578"/>
                </a:lnTo>
                <a:close/>
              </a:path>
              <a:path w="3578859" h="7056120">
                <a:moveTo>
                  <a:pt x="3578542" y="1982114"/>
                </a:moveTo>
                <a:lnTo>
                  <a:pt x="3540442" y="1982114"/>
                </a:lnTo>
                <a:lnTo>
                  <a:pt x="3540442" y="2096465"/>
                </a:lnTo>
                <a:lnTo>
                  <a:pt x="3578542" y="2096465"/>
                </a:lnTo>
                <a:lnTo>
                  <a:pt x="3578542" y="1982114"/>
                </a:lnTo>
                <a:close/>
              </a:path>
              <a:path w="3578859" h="7056120">
                <a:moveTo>
                  <a:pt x="3578542" y="1829638"/>
                </a:moveTo>
                <a:lnTo>
                  <a:pt x="3540442" y="1829638"/>
                </a:lnTo>
                <a:lnTo>
                  <a:pt x="3540442" y="1943989"/>
                </a:lnTo>
                <a:lnTo>
                  <a:pt x="3578542" y="1943989"/>
                </a:lnTo>
                <a:lnTo>
                  <a:pt x="3578542" y="1829638"/>
                </a:lnTo>
                <a:close/>
              </a:path>
              <a:path w="3578859" h="7056120">
                <a:moveTo>
                  <a:pt x="3578542" y="1677174"/>
                </a:moveTo>
                <a:lnTo>
                  <a:pt x="3540442" y="1677174"/>
                </a:lnTo>
                <a:lnTo>
                  <a:pt x="3540442" y="1791525"/>
                </a:lnTo>
                <a:lnTo>
                  <a:pt x="3578542" y="1791525"/>
                </a:lnTo>
                <a:lnTo>
                  <a:pt x="3578542" y="1677174"/>
                </a:lnTo>
                <a:close/>
              </a:path>
              <a:path w="3578859" h="7056120">
                <a:moveTo>
                  <a:pt x="3578542" y="1524698"/>
                </a:moveTo>
                <a:lnTo>
                  <a:pt x="3540442" y="1524698"/>
                </a:lnTo>
                <a:lnTo>
                  <a:pt x="3540442" y="1639049"/>
                </a:lnTo>
                <a:lnTo>
                  <a:pt x="3578542" y="1639049"/>
                </a:lnTo>
                <a:lnTo>
                  <a:pt x="3578542" y="1524698"/>
                </a:lnTo>
                <a:close/>
              </a:path>
              <a:path w="3578859" h="7056120">
                <a:moveTo>
                  <a:pt x="3578542" y="1372235"/>
                </a:moveTo>
                <a:lnTo>
                  <a:pt x="3540442" y="1372235"/>
                </a:lnTo>
                <a:lnTo>
                  <a:pt x="3540442" y="1486585"/>
                </a:lnTo>
                <a:lnTo>
                  <a:pt x="3578542" y="1486585"/>
                </a:lnTo>
                <a:lnTo>
                  <a:pt x="3578542" y="1372235"/>
                </a:lnTo>
                <a:close/>
              </a:path>
              <a:path w="3578859" h="7056120">
                <a:moveTo>
                  <a:pt x="3578542" y="1219758"/>
                </a:moveTo>
                <a:lnTo>
                  <a:pt x="3540442" y="1219758"/>
                </a:lnTo>
                <a:lnTo>
                  <a:pt x="3540442" y="1334109"/>
                </a:lnTo>
                <a:lnTo>
                  <a:pt x="3578542" y="1334109"/>
                </a:lnTo>
                <a:lnTo>
                  <a:pt x="3578542" y="1219758"/>
                </a:lnTo>
                <a:close/>
              </a:path>
              <a:path w="3578859" h="7056120">
                <a:moveTo>
                  <a:pt x="3578542" y="1067295"/>
                </a:moveTo>
                <a:lnTo>
                  <a:pt x="3540442" y="1067295"/>
                </a:lnTo>
                <a:lnTo>
                  <a:pt x="3540442" y="1181646"/>
                </a:lnTo>
                <a:lnTo>
                  <a:pt x="3578542" y="1181646"/>
                </a:lnTo>
                <a:lnTo>
                  <a:pt x="3578542" y="1067295"/>
                </a:lnTo>
                <a:close/>
              </a:path>
              <a:path w="3578859" h="7056120">
                <a:moveTo>
                  <a:pt x="3578542" y="914819"/>
                </a:moveTo>
                <a:lnTo>
                  <a:pt x="3540442" y="914819"/>
                </a:lnTo>
                <a:lnTo>
                  <a:pt x="3540442" y="1029169"/>
                </a:lnTo>
                <a:lnTo>
                  <a:pt x="3578542" y="1029169"/>
                </a:lnTo>
                <a:lnTo>
                  <a:pt x="3578542" y="914819"/>
                </a:lnTo>
                <a:close/>
              </a:path>
              <a:path w="3578859" h="7056120">
                <a:moveTo>
                  <a:pt x="3578542" y="762355"/>
                </a:moveTo>
                <a:lnTo>
                  <a:pt x="3540442" y="762355"/>
                </a:lnTo>
                <a:lnTo>
                  <a:pt x="3540442" y="876706"/>
                </a:lnTo>
                <a:lnTo>
                  <a:pt x="3578542" y="876706"/>
                </a:lnTo>
                <a:lnTo>
                  <a:pt x="3578542" y="762355"/>
                </a:lnTo>
                <a:close/>
              </a:path>
              <a:path w="3578859" h="7056120">
                <a:moveTo>
                  <a:pt x="3578542" y="609879"/>
                </a:moveTo>
                <a:lnTo>
                  <a:pt x="3540442" y="609879"/>
                </a:lnTo>
                <a:lnTo>
                  <a:pt x="3540442" y="724230"/>
                </a:lnTo>
                <a:lnTo>
                  <a:pt x="3578542" y="724230"/>
                </a:lnTo>
                <a:lnTo>
                  <a:pt x="3578542" y="609879"/>
                </a:lnTo>
                <a:close/>
              </a:path>
              <a:path w="3578859" h="7056120">
                <a:moveTo>
                  <a:pt x="3578542" y="457415"/>
                </a:moveTo>
                <a:lnTo>
                  <a:pt x="3540442" y="457415"/>
                </a:lnTo>
                <a:lnTo>
                  <a:pt x="3540442" y="571766"/>
                </a:lnTo>
                <a:lnTo>
                  <a:pt x="3578542" y="571766"/>
                </a:lnTo>
                <a:lnTo>
                  <a:pt x="3578542" y="457415"/>
                </a:lnTo>
                <a:close/>
              </a:path>
              <a:path w="3578859" h="7056120">
                <a:moveTo>
                  <a:pt x="3578542" y="304939"/>
                </a:moveTo>
                <a:lnTo>
                  <a:pt x="3540442" y="304939"/>
                </a:lnTo>
                <a:lnTo>
                  <a:pt x="3540442" y="419290"/>
                </a:lnTo>
                <a:lnTo>
                  <a:pt x="3578542" y="419290"/>
                </a:lnTo>
                <a:lnTo>
                  <a:pt x="3578542" y="304939"/>
                </a:lnTo>
                <a:close/>
              </a:path>
              <a:path w="3578859" h="7056120">
                <a:moveTo>
                  <a:pt x="3578542" y="152476"/>
                </a:moveTo>
                <a:lnTo>
                  <a:pt x="3540442" y="152476"/>
                </a:lnTo>
                <a:lnTo>
                  <a:pt x="3540442" y="266827"/>
                </a:lnTo>
                <a:lnTo>
                  <a:pt x="3578542" y="266827"/>
                </a:lnTo>
                <a:lnTo>
                  <a:pt x="3578542" y="152476"/>
                </a:lnTo>
                <a:close/>
              </a:path>
              <a:path w="3578859" h="7056120">
                <a:moveTo>
                  <a:pt x="3578542" y="0"/>
                </a:moveTo>
                <a:lnTo>
                  <a:pt x="3540442" y="0"/>
                </a:lnTo>
                <a:lnTo>
                  <a:pt x="3540442" y="114350"/>
                </a:lnTo>
                <a:lnTo>
                  <a:pt x="3578542" y="114350"/>
                </a:lnTo>
                <a:lnTo>
                  <a:pt x="3578542" y="0"/>
                </a:lnTo>
                <a:close/>
              </a:path>
            </a:pathLst>
          </a:custGeom>
          <a:solidFill>
            <a:srgbClr val="4B98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028687" y="3984535"/>
            <a:ext cx="5203825" cy="5278120"/>
          </a:xfrm>
          <a:custGeom>
            <a:avLst/>
            <a:gdLst/>
            <a:ahLst/>
            <a:cxnLst/>
            <a:rect l="l" t="t" r="r" b="b"/>
            <a:pathLst>
              <a:path w="5203825" h="5278120">
                <a:moveTo>
                  <a:pt x="38112" y="5183987"/>
                </a:moveTo>
                <a:lnTo>
                  <a:pt x="0" y="5183987"/>
                </a:lnTo>
                <a:lnTo>
                  <a:pt x="0" y="5239867"/>
                </a:lnTo>
                <a:lnTo>
                  <a:pt x="0" y="5277980"/>
                </a:lnTo>
                <a:lnTo>
                  <a:pt x="20777" y="5277980"/>
                </a:lnTo>
                <a:lnTo>
                  <a:pt x="20777" y="5277548"/>
                </a:lnTo>
                <a:lnTo>
                  <a:pt x="38112" y="5277548"/>
                </a:lnTo>
                <a:lnTo>
                  <a:pt x="38112" y="5239867"/>
                </a:lnTo>
                <a:lnTo>
                  <a:pt x="38112" y="5239436"/>
                </a:lnTo>
                <a:lnTo>
                  <a:pt x="38112" y="5183987"/>
                </a:lnTo>
                <a:close/>
              </a:path>
              <a:path w="5203825" h="5278120">
                <a:moveTo>
                  <a:pt x="38112" y="5031498"/>
                </a:moveTo>
                <a:lnTo>
                  <a:pt x="0" y="5031498"/>
                </a:lnTo>
                <a:lnTo>
                  <a:pt x="0" y="5145849"/>
                </a:lnTo>
                <a:lnTo>
                  <a:pt x="38112" y="5145849"/>
                </a:lnTo>
                <a:lnTo>
                  <a:pt x="38112" y="5031498"/>
                </a:lnTo>
                <a:close/>
              </a:path>
              <a:path w="5203825" h="5278120">
                <a:moveTo>
                  <a:pt x="38112" y="4879035"/>
                </a:moveTo>
                <a:lnTo>
                  <a:pt x="0" y="4879035"/>
                </a:lnTo>
                <a:lnTo>
                  <a:pt x="0" y="4993386"/>
                </a:lnTo>
                <a:lnTo>
                  <a:pt x="38112" y="4993386"/>
                </a:lnTo>
                <a:lnTo>
                  <a:pt x="38112" y="4879035"/>
                </a:lnTo>
                <a:close/>
              </a:path>
              <a:path w="5203825" h="5278120">
                <a:moveTo>
                  <a:pt x="38112" y="4726559"/>
                </a:moveTo>
                <a:lnTo>
                  <a:pt x="0" y="4726559"/>
                </a:lnTo>
                <a:lnTo>
                  <a:pt x="0" y="4840910"/>
                </a:lnTo>
                <a:lnTo>
                  <a:pt x="38112" y="4840910"/>
                </a:lnTo>
                <a:lnTo>
                  <a:pt x="38112" y="4726559"/>
                </a:lnTo>
                <a:close/>
              </a:path>
              <a:path w="5203825" h="5278120">
                <a:moveTo>
                  <a:pt x="38112" y="4574095"/>
                </a:moveTo>
                <a:lnTo>
                  <a:pt x="0" y="4574095"/>
                </a:lnTo>
                <a:lnTo>
                  <a:pt x="0" y="4688446"/>
                </a:lnTo>
                <a:lnTo>
                  <a:pt x="38112" y="4688446"/>
                </a:lnTo>
                <a:lnTo>
                  <a:pt x="38112" y="4574095"/>
                </a:lnTo>
                <a:close/>
              </a:path>
              <a:path w="5203825" h="5278120">
                <a:moveTo>
                  <a:pt x="38112" y="4421619"/>
                </a:moveTo>
                <a:lnTo>
                  <a:pt x="0" y="4421619"/>
                </a:lnTo>
                <a:lnTo>
                  <a:pt x="0" y="4535970"/>
                </a:lnTo>
                <a:lnTo>
                  <a:pt x="38112" y="4535970"/>
                </a:lnTo>
                <a:lnTo>
                  <a:pt x="38112" y="4421619"/>
                </a:lnTo>
                <a:close/>
              </a:path>
              <a:path w="5203825" h="5278120">
                <a:moveTo>
                  <a:pt x="38112" y="4269156"/>
                </a:moveTo>
                <a:lnTo>
                  <a:pt x="0" y="4269156"/>
                </a:lnTo>
                <a:lnTo>
                  <a:pt x="0" y="4383506"/>
                </a:lnTo>
                <a:lnTo>
                  <a:pt x="38112" y="4383506"/>
                </a:lnTo>
                <a:lnTo>
                  <a:pt x="38112" y="4269156"/>
                </a:lnTo>
                <a:close/>
              </a:path>
              <a:path w="5203825" h="5278120">
                <a:moveTo>
                  <a:pt x="38112" y="4116679"/>
                </a:moveTo>
                <a:lnTo>
                  <a:pt x="0" y="4116679"/>
                </a:lnTo>
                <a:lnTo>
                  <a:pt x="0" y="4231030"/>
                </a:lnTo>
                <a:lnTo>
                  <a:pt x="38112" y="4231030"/>
                </a:lnTo>
                <a:lnTo>
                  <a:pt x="38112" y="4116679"/>
                </a:lnTo>
                <a:close/>
              </a:path>
              <a:path w="5203825" h="5278120">
                <a:moveTo>
                  <a:pt x="38112" y="3964216"/>
                </a:moveTo>
                <a:lnTo>
                  <a:pt x="0" y="3964216"/>
                </a:lnTo>
                <a:lnTo>
                  <a:pt x="0" y="4078567"/>
                </a:lnTo>
                <a:lnTo>
                  <a:pt x="38112" y="4078567"/>
                </a:lnTo>
                <a:lnTo>
                  <a:pt x="38112" y="3964216"/>
                </a:lnTo>
                <a:close/>
              </a:path>
              <a:path w="5203825" h="5278120">
                <a:moveTo>
                  <a:pt x="38112" y="3811740"/>
                </a:moveTo>
                <a:lnTo>
                  <a:pt x="0" y="3811740"/>
                </a:lnTo>
                <a:lnTo>
                  <a:pt x="0" y="3926090"/>
                </a:lnTo>
                <a:lnTo>
                  <a:pt x="38112" y="3926090"/>
                </a:lnTo>
                <a:lnTo>
                  <a:pt x="38112" y="3811740"/>
                </a:lnTo>
                <a:close/>
              </a:path>
              <a:path w="5203825" h="5278120">
                <a:moveTo>
                  <a:pt x="38112" y="3659276"/>
                </a:moveTo>
                <a:lnTo>
                  <a:pt x="0" y="3659276"/>
                </a:lnTo>
                <a:lnTo>
                  <a:pt x="0" y="3773627"/>
                </a:lnTo>
                <a:lnTo>
                  <a:pt x="38112" y="3773627"/>
                </a:lnTo>
                <a:lnTo>
                  <a:pt x="38112" y="3659276"/>
                </a:lnTo>
                <a:close/>
              </a:path>
              <a:path w="5203825" h="5278120">
                <a:moveTo>
                  <a:pt x="38112" y="3506800"/>
                </a:moveTo>
                <a:lnTo>
                  <a:pt x="0" y="3506800"/>
                </a:lnTo>
                <a:lnTo>
                  <a:pt x="0" y="3621151"/>
                </a:lnTo>
                <a:lnTo>
                  <a:pt x="38112" y="3621151"/>
                </a:lnTo>
                <a:lnTo>
                  <a:pt x="38112" y="3506800"/>
                </a:lnTo>
                <a:close/>
              </a:path>
              <a:path w="5203825" h="5278120">
                <a:moveTo>
                  <a:pt x="38112" y="3354336"/>
                </a:moveTo>
                <a:lnTo>
                  <a:pt x="0" y="3354336"/>
                </a:lnTo>
                <a:lnTo>
                  <a:pt x="0" y="3468687"/>
                </a:lnTo>
                <a:lnTo>
                  <a:pt x="38112" y="3468687"/>
                </a:lnTo>
                <a:lnTo>
                  <a:pt x="38112" y="3354336"/>
                </a:lnTo>
                <a:close/>
              </a:path>
              <a:path w="5203825" h="5278120">
                <a:moveTo>
                  <a:pt x="38112" y="3201860"/>
                </a:moveTo>
                <a:lnTo>
                  <a:pt x="0" y="3201860"/>
                </a:lnTo>
                <a:lnTo>
                  <a:pt x="0" y="3316211"/>
                </a:lnTo>
                <a:lnTo>
                  <a:pt x="38112" y="3316211"/>
                </a:lnTo>
                <a:lnTo>
                  <a:pt x="38112" y="3201860"/>
                </a:lnTo>
                <a:close/>
              </a:path>
              <a:path w="5203825" h="5278120">
                <a:moveTo>
                  <a:pt x="38112" y="3049397"/>
                </a:moveTo>
                <a:lnTo>
                  <a:pt x="0" y="3049397"/>
                </a:lnTo>
                <a:lnTo>
                  <a:pt x="0" y="3163747"/>
                </a:lnTo>
                <a:lnTo>
                  <a:pt x="38112" y="3163747"/>
                </a:lnTo>
                <a:lnTo>
                  <a:pt x="38112" y="3049397"/>
                </a:lnTo>
                <a:close/>
              </a:path>
              <a:path w="5203825" h="5278120">
                <a:moveTo>
                  <a:pt x="38112" y="2896920"/>
                </a:moveTo>
                <a:lnTo>
                  <a:pt x="0" y="2896920"/>
                </a:lnTo>
                <a:lnTo>
                  <a:pt x="0" y="3011271"/>
                </a:lnTo>
                <a:lnTo>
                  <a:pt x="38112" y="3011271"/>
                </a:lnTo>
                <a:lnTo>
                  <a:pt x="38112" y="2896920"/>
                </a:lnTo>
                <a:close/>
              </a:path>
              <a:path w="5203825" h="5278120">
                <a:moveTo>
                  <a:pt x="38112" y="2744457"/>
                </a:moveTo>
                <a:lnTo>
                  <a:pt x="0" y="2744457"/>
                </a:lnTo>
                <a:lnTo>
                  <a:pt x="0" y="2858808"/>
                </a:lnTo>
                <a:lnTo>
                  <a:pt x="38112" y="2858808"/>
                </a:lnTo>
                <a:lnTo>
                  <a:pt x="38112" y="2744457"/>
                </a:lnTo>
                <a:close/>
              </a:path>
              <a:path w="5203825" h="5278120">
                <a:moveTo>
                  <a:pt x="38112" y="2591981"/>
                </a:moveTo>
                <a:lnTo>
                  <a:pt x="0" y="2591981"/>
                </a:lnTo>
                <a:lnTo>
                  <a:pt x="0" y="2706332"/>
                </a:lnTo>
                <a:lnTo>
                  <a:pt x="38112" y="2706332"/>
                </a:lnTo>
                <a:lnTo>
                  <a:pt x="38112" y="2591981"/>
                </a:lnTo>
                <a:close/>
              </a:path>
              <a:path w="5203825" h="5278120">
                <a:moveTo>
                  <a:pt x="38112" y="2439517"/>
                </a:moveTo>
                <a:lnTo>
                  <a:pt x="0" y="2439517"/>
                </a:lnTo>
                <a:lnTo>
                  <a:pt x="0" y="2553868"/>
                </a:lnTo>
                <a:lnTo>
                  <a:pt x="38112" y="2553868"/>
                </a:lnTo>
                <a:lnTo>
                  <a:pt x="38112" y="2439517"/>
                </a:lnTo>
                <a:close/>
              </a:path>
              <a:path w="5203825" h="5278120">
                <a:moveTo>
                  <a:pt x="38112" y="2287041"/>
                </a:moveTo>
                <a:lnTo>
                  <a:pt x="0" y="2287041"/>
                </a:lnTo>
                <a:lnTo>
                  <a:pt x="0" y="2401392"/>
                </a:lnTo>
                <a:lnTo>
                  <a:pt x="38112" y="2401392"/>
                </a:lnTo>
                <a:lnTo>
                  <a:pt x="38112" y="2287041"/>
                </a:lnTo>
                <a:close/>
              </a:path>
              <a:path w="5203825" h="5278120">
                <a:moveTo>
                  <a:pt x="38112" y="2134578"/>
                </a:moveTo>
                <a:lnTo>
                  <a:pt x="0" y="2134578"/>
                </a:lnTo>
                <a:lnTo>
                  <a:pt x="0" y="2248928"/>
                </a:lnTo>
                <a:lnTo>
                  <a:pt x="38112" y="2248928"/>
                </a:lnTo>
                <a:lnTo>
                  <a:pt x="38112" y="2134578"/>
                </a:lnTo>
                <a:close/>
              </a:path>
              <a:path w="5203825" h="5278120">
                <a:moveTo>
                  <a:pt x="38112" y="1982101"/>
                </a:moveTo>
                <a:lnTo>
                  <a:pt x="0" y="1982101"/>
                </a:lnTo>
                <a:lnTo>
                  <a:pt x="0" y="2096452"/>
                </a:lnTo>
                <a:lnTo>
                  <a:pt x="38112" y="2096452"/>
                </a:lnTo>
                <a:lnTo>
                  <a:pt x="38112" y="1982101"/>
                </a:lnTo>
                <a:close/>
              </a:path>
              <a:path w="5203825" h="5278120">
                <a:moveTo>
                  <a:pt x="38112" y="1829638"/>
                </a:moveTo>
                <a:lnTo>
                  <a:pt x="0" y="1829638"/>
                </a:lnTo>
                <a:lnTo>
                  <a:pt x="0" y="1943989"/>
                </a:lnTo>
                <a:lnTo>
                  <a:pt x="38112" y="1943989"/>
                </a:lnTo>
                <a:lnTo>
                  <a:pt x="38112" y="1829638"/>
                </a:lnTo>
                <a:close/>
              </a:path>
              <a:path w="5203825" h="5278120">
                <a:moveTo>
                  <a:pt x="38112" y="1677162"/>
                </a:moveTo>
                <a:lnTo>
                  <a:pt x="0" y="1677162"/>
                </a:lnTo>
                <a:lnTo>
                  <a:pt x="0" y="1791512"/>
                </a:lnTo>
                <a:lnTo>
                  <a:pt x="38112" y="1791512"/>
                </a:lnTo>
                <a:lnTo>
                  <a:pt x="38112" y="1677162"/>
                </a:lnTo>
                <a:close/>
              </a:path>
              <a:path w="5203825" h="5278120">
                <a:moveTo>
                  <a:pt x="38112" y="1524698"/>
                </a:moveTo>
                <a:lnTo>
                  <a:pt x="0" y="1524698"/>
                </a:lnTo>
                <a:lnTo>
                  <a:pt x="0" y="1639049"/>
                </a:lnTo>
                <a:lnTo>
                  <a:pt x="38112" y="1639049"/>
                </a:lnTo>
                <a:lnTo>
                  <a:pt x="38112" y="1524698"/>
                </a:lnTo>
                <a:close/>
              </a:path>
              <a:path w="5203825" h="5278120">
                <a:moveTo>
                  <a:pt x="38112" y="1372222"/>
                </a:moveTo>
                <a:lnTo>
                  <a:pt x="0" y="1372222"/>
                </a:lnTo>
                <a:lnTo>
                  <a:pt x="0" y="1486573"/>
                </a:lnTo>
                <a:lnTo>
                  <a:pt x="38112" y="1486573"/>
                </a:lnTo>
                <a:lnTo>
                  <a:pt x="38112" y="1372222"/>
                </a:lnTo>
                <a:close/>
              </a:path>
              <a:path w="5203825" h="5278120">
                <a:moveTo>
                  <a:pt x="38112" y="1219758"/>
                </a:moveTo>
                <a:lnTo>
                  <a:pt x="0" y="1219758"/>
                </a:lnTo>
                <a:lnTo>
                  <a:pt x="0" y="1334109"/>
                </a:lnTo>
                <a:lnTo>
                  <a:pt x="38112" y="1334109"/>
                </a:lnTo>
                <a:lnTo>
                  <a:pt x="38112" y="1219758"/>
                </a:lnTo>
                <a:close/>
              </a:path>
              <a:path w="5203825" h="5278120">
                <a:moveTo>
                  <a:pt x="38112" y="1067282"/>
                </a:moveTo>
                <a:lnTo>
                  <a:pt x="0" y="1067282"/>
                </a:lnTo>
                <a:lnTo>
                  <a:pt x="0" y="1181633"/>
                </a:lnTo>
                <a:lnTo>
                  <a:pt x="38112" y="1181633"/>
                </a:lnTo>
                <a:lnTo>
                  <a:pt x="38112" y="1067282"/>
                </a:lnTo>
                <a:close/>
              </a:path>
              <a:path w="5203825" h="5278120">
                <a:moveTo>
                  <a:pt x="38112" y="914819"/>
                </a:moveTo>
                <a:lnTo>
                  <a:pt x="0" y="914819"/>
                </a:lnTo>
                <a:lnTo>
                  <a:pt x="0" y="1029169"/>
                </a:lnTo>
                <a:lnTo>
                  <a:pt x="38112" y="1029169"/>
                </a:lnTo>
                <a:lnTo>
                  <a:pt x="38112" y="914819"/>
                </a:lnTo>
                <a:close/>
              </a:path>
              <a:path w="5203825" h="5278120">
                <a:moveTo>
                  <a:pt x="38112" y="762342"/>
                </a:moveTo>
                <a:lnTo>
                  <a:pt x="0" y="762342"/>
                </a:lnTo>
                <a:lnTo>
                  <a:pt x="0" y="876693"/>
                </a:lnTo>
                <a:lnTo>
                  <a:pt x="38112" y="876693"/>
                </a:lnTo>
                <a:lnTo>
                  <a:pt x="38112" y="762342"/>
                </a:lnTo>
                <a:close/>
              </a:path>
              <a:path w="5203825" h="5278120">
                <a:moveTo>
                  <a:pt x="38112" y="609879"/>
                </a:moveTo>
                <a:lnTo>
                  <a:pt x="0" y="609879"/>
                </a:lnTo>
                <a:lnTo>
                  <a:pt x="0" y="724230"/>
                </a:lnTo>
                <a:lnTo>
                  <a:pt x="38112" y="724230"/>
                </a:lnTo>
                <a:lnTo>
                  <a:pt x="38112" y="609879"/>
                </a:lnTo>
                <a:close/>
              </a:path>
              <a:path w="5203825" h="5278120">
                <a:moveTo>
                  <a:pt x="38112" y="457403"/>
                </a:moveTo>
                <a:lnTo>
                  <a:pt x="0" y="457403"/>
                </a:lnTo>
                <a:lnTo>
                  <a:pt x="0" y="571754"/>
                </a:lnTo>
                <a:lnTo>
                  <a:pt x="38112" y="571754"/>
                </a:lnTo>
                <a:lnTo>
                  <a:pt x="38112" y="457403"/>
                </a:lnTo>
                <a:close/>
              </a:path>
              <a:path w="5203825" h="5278120">
                <a:moveTo>
                  <a:pt x="38112" y="304939"/>
                </a:moveTo>
                <a:lnTo>
                  <a:pt x="0" y="304939"/>
                </a:lnTo>
                <a:lnTo>
                  <a:pt x="0" y="419290"/>
                </a:lnTo>
                <a:lnTo>
                  <a:pt x="38112" y="419290"/>
                </a:lnTo>
                <a:lnTo>
                  <a:pt x="38112" y="304939"/>
                </a:lnTo>
                <a:close/>
              </a:path>
              <a:path w="5203825" h="5278120">
                <a:moveTo>
                  <a:pt x="38112" y="152463"/>
                </a:moveTo>
                <a:lnTo>
                  <a:pt x="0" y="152463"/>
                </a:lnTo>
                <a:lnTo>
                  <a:pt x="0" y="266814"/>
                </a:lnTo>
                <a:lnTo>
                  <a:pt x="38112" y="266814"/>
                </a:lnTo>
                <a:lnTo>
                  <a:pt x="38112" y="152463"/>
                </a:lnTo>
                <a:close/>
              </a:path>
              <a:path w="5203825" h="5278120">
                <a:moveTo>
                  <a:pt x="38112" y="0"/>
                </a:moveTo>
                <a:lnTo>
                  <a:pt x="0" y="0"/>
                </a:lnTo>
                <a:lnTo>
                  <a:pt x="0" y="114350"/>
                </a:lnTo>
                <a:lnTo>
                  <a:pt x="38112" y="114350"/>
                </a:lnTo>
                <a:lnTo>
                  <a:pt x="38112" y="0"/>
                </a:lnTo>
                <a:close/>
              </a:path>
              <a:path w="5203825" h="5278120">
                <a:moveTo>
                  <a:pt x="173215" y="5239436"/>
                </a:moveTo>
                <a:lnTo>
                  <a:pt x="58889" y="5239436"/>
                </a:lnTo>
                <a:lnTo>
                  <a:pt x="58889" y="5277548"/>
                </a:lnTo>
                <a:lnTo>
                  <a:pt x="173215" y="5277548"/>
                </a:lnTo>
                <a:lnTo>
                  <a:pt x="173215" y="5239436"/>
                </a:lnTo>
                <a:close/>
              </a:path>
              <a:path w="5203825" h="5278120">
                <a:moveTo>
                  <a:pt x="325640" y="5239436"/>
                </a:moveTo>
                <a:lnTo>
                  <a:pt x="211315" y="5239436"/>
                </a:lnTo>
                <a:lnTo>
                  <a:pt x="211315" y="5277548"/>
                </a:lnTo>
                <a:lnTo>
                  <a:pt x="325640" y="5277548"/>
                </a:lnTo>
                <a:lnTo>
                  <a:pt x="325640" y="5239436"/>
                </a:lnTo>
                <a:close/>
              </a:path>
              <a:path w="5203825" h="5278120">
                <a:moveTo>
                  <a:pt x="478078" y="5239436"/>
                </a:moveTo>
                <a:lnTo>
                  <a:pt x="363753" y="5239436"/>
                </a:lnTo>
                <a:lnTo>
                  <a:pt x="363753" y="5277548"/>
                </a:lnTo>
                <a:lnTo>
                  <a:pt x="478078" y="5277548"/>
                </a:lnTo>
                <a:lnTo>
                  <a:pt x="478078" y="5239436"/>
                </a:lnTo>
                <a:close/>
              </a:path>
              <a:path w="5203825" h="5278120">
                <a:moveTo>
                  <a:pt x="630516" y="5239436"/>
                </a:moveTo>
                <a:lnTo>
                  <a:pt x="516191" y="5239436"/>
                </a:lnTo>
                <a:lnTo>
                  <a:pt x="516191" y="5277548"/>
                </a:lnTo>
                <a:lnTo>
                  <a:pt x="630516" y="5277548"/>
                </a:lnTo>
                <a:lnTo>
                  <a:pt x="630516" y="5239436"/>
                </a:lnTo>
                <a:close/>
              </a:path>
              <a:path w="5203825" h="5278120">
                <a:moveTo>
                  <a:pt x="782942" y="5239436"/>
                </a:moveTo>
                <a:lnTo>
                  <a:pt x="668616" y="5239436"/>
                </a:lnTo>
                <a:lnTo>
                  <a:pt x="668616" y="5277548"/>
                </a:lnTo>
                <a:lnTo>
                  <a:pt x="782942" y="5277548"/>
                </a:lnTo>
                <a:lnTo>
                  <a:pt x="782942" y="5239436"/>
                </a:lnTo>
                <a:close/>
              </a:path>
              <a:path w="5203825" h="5278120">
                <a:moveTo>
                  <a:pt x="935380" y="5239436"/>
                </a:moveTo>
                <a:lnTo>
                  <a:pt x="821055" y="5239436"/>
                </a:lnTo>
                <a:lnTo>
                  <a:pt x="821055" y="5277548"/>
                </a:lnTo>
                <a:lnTo>
                  <a:pt x="935380" y="5277548"/>
                </a:lnTo>
                <a:lnTo>
                  <a:pt x="935380" y="5239436"/>
                </a:lnTo>
                <a:close/>
              </a:path>
              <a:path w="5203825" h="5278120">
                <a:moveTo>
                  <a:pt x="1087818" y="5239436"/>
                </a:moveTo>
                <a:lnTo>
                  <a:pt x="973493" y="5239436"/>
                </a:lnTo>
                <a:lnTo>
                  <a:pt x="973493" y="5277548"/>
                </a:lnTo>
                <a:lnTo>
                  <a:pt x="1087818" y="5277548"/>
                </a:lnTo>
                <a:lnTo>
                  <a:pt x="1087818" y="5239436"/>
                </a:lnTo>
                <a:close/>
              </a:path>
              <a:path w="5203825" h="5278120">
                <a:moveTo>
                  <a:pt x="1240243" y="5239436"/>
                </a:moveTo>
                <a:lnTo>
                  <a:pt x="1125918" y="5239436"/>
                </a:lnTo>
                <a:lnTo>
                  <a:pt x="1125918" y="5277548"/>
                </a:lnTo>
                <a:lnTo>
                  <a:pt x="1240243" y="5277548"/>
                </a:lnTo>
                <a:lnTo>
                  <a:pt x="1240243" y="5239436"/>
                </a:lnTo>
                <a:close/>
              </a:path>
              <a:path w="5203825" h="5278120">
                <a:moveTo>
                  <a:pt x="1392682" y="5239436"/>
                </a:moveTo>
                <a:lnTo>
                  <a:pt x="1278356" y="5239436"/>
                </a:lnTo>
                <a:lnTo>
                  <a:pt x="1278356" y="5277548"/>
                </a:lnTo>
                <a:lnTo>
                  <a:pt x="1392682" y="5277548"/>
                </a:lnTo>
                <a:lnTo>
                  <a:pt x="1392682" y="5239436"/>
                </a:lnTo>
                <a:close/>
              </a:path>
              <a:path w="5203825" h="5278120">
                <a:moveTo>
                  <a:pt x="1545120" y="5239436"/>
                </a:moveTo>
                <a:lnTo>
                  <a:pt x="1430794" y="5239436"/>
                </a:lnTo>
                <a:lnTo>
                  <a:pt x="1430794" y="5277548"/>
                </a:lnTo>
                <a:lnTo>
                  <a:pt x="1545120" y="5277548"/>
                </a:lnTo>
                <a:lnTo>
                  <a:pt x="1545120" y="5239436"/>
                </a:lnTo>
                <a:close/>
              </a:path>
              <a:path w="5203825" h="5278120">
                <a:moveTo>
                  <a:pt x="1697558" y="5239436"/>
                </a:moveTo>
                <a:lnTo>
                  <a:pt x="1583220" y="5239436"/>
                </a:lnTo>
                <a:lnTo>
                  <a:pt x="1583220" y="5277548"/>
                </a:lnTo>
                <a:lnTo>
                  <a:pt x="1697558" y="5277548"/>
                </a:lnTo>
                <a:lnTo>
                  <a:pt x="1697558" y="5239436"/>
                </a:lnTo>
                <a:close/>
              </a:path>
              <a:path w="5203825" h="5278120">
                <a:moveTo>
                  <a:pt x="1849983" y="5239436"/>
                </a:moveTo>
                <a:lnTo>
                  <a:pt x="1735658" y="5239436"/>
                </a:lnTo>
                <a:lnTo>
                  <a:pt x="1735658" y="5277548"/>
                </a:lnTo>
                <a:lnTo>
                  <a:pt x="1849983" y="5277548"/>
                </a:lnTo>
                <a:lnTo>
                  <a:pt x="1849983" y="5239436"/>
                </a:lnTo>
                <a:close/>
              </a:path>
              <a:path w="5203825" h="5278120">
                <a:moveTo>
                  <a:pt x="2002421" y="5239436"/>
                </a:moveTo>
                <a:lnTo>
                  <a:pt x="1888096" y="5239436"/>
                </a:lnTo>
                <a:lnTo>
                  <a:pt x="1888096" y="5277548"/>
                </a:lnTo>
                <a:lnTo>
                  <a:pt x="2002421" y="5277548"/>
                </a:lnTo>
                <a:lnTo>
                  <a:pt x="2002421" y="5239436"/>
                </a:lnTo>
                <a:close/>
              </a:path>
              <a:path w="5203825" h="5278120">
                <a:moveTo>
                  <a:pt x="2154859" y="5239436"/>
                </a:moveTo>
                <a:lnTo>
                  <a:pt x="2040521" y="5239436"/>
                </a:lnTo>
                <a:lnTo>
                  <a:pt x="2040521" y="5277548"/>
                </a:lnTo>
                <a:lnTo>
                  <a:pt x="2154859" y="5277548"/>
                </a:lnTo>
                <a:lnTo>
                  <a:pt x="2154859" y="5239436"/>
                </a:lnTo>
                <a:close/>
              </a:path>
              <a:path w="5203825" h="5278120">
                <a:moveTo>
                  <a:pt x="2307285" y="5239436"/>
                </a:moveTo>
                <a:lnTo>
                  <a:pt x="2192959" y="5239436"/>
                </a:lnTo>
                <a:lnTo>
                  <a:pt x="2192959" y="5277548"/>
                </a:lnTo>
                <a:lnTo>
                  <a:pt x="2307285" y="5277548"/>
                </a:lnTo>
                <a:lnTo>
                  <a:pt x="2307285" y="5239436"/>
                </a:lnTo>
                <a:close/>
              </a:path>
              <a:path w="5203825" h="5278120">
                <a:moveTo>
                  <a:pt x="2459723" y="5239436"/>
                </a:moveTo>
                <a:lnTo>
                  <a:pt x="2345398" y="5239436"/>
                </a:lnTo>
                <a:lnTo>
                  <a:pt x="2345398" y="5277548"/>
                </a:lnTo>
                <a:lnTo>
                  <a:pt x="2459723" y="5277548"/>
                </a:lnTo>
                <a:lnTo>
                  <a:pt x="2459723" y="5239436"/>
                </a:lnTo>
                <a:close/>
              </a:path>
              <a:path w="5203825" h="5278120">
                <a:moveTo>
                  <a:pt x="2612161" y="5239436"/>
                </a:moveTo>
                <a:lnTo>
                  <a:pt x="2497836" y="5239436"/>
                </a:lnTo>
                <a:lnTo>
                  <a:pt x="2497836" y="5277548"/>
                </a:lnTo>
                <a:lnTo>
                  <a:pt x="2612161" y="5277548"/>
                </a:lnTo>
                <a:lnTo>
                  <a:pt x="2612161" y="5239436"/>
                </a:lnTo>
                <a:close/>
              </a:path>
              <a:path w="5203825" h="5278120">
                <a:moveTo>
                  <a:pt x="2764586" y="5239436"/>
                </a:moveTo>
                <a:lnTo>
                  <a:pt x="2650261" y="5239436"/>
                </a:lnTo>
                <a:lnTo>
                  <a:pt x="2650261" y="5277548"/>
                </a:lnTo>
                <a:lnTo>
                  <a:pt x="2764586" y="5277548"/>
                </a:lnTo>
                <a:lnTo>
                  <a:pt x="2764586" y="5239436"/>
                </a:lnTo>
                <a:close/>
              </a:path>
              <a:path w="5203825" h="5278120">
                <a:moveTo>
                  <a:pt x="2917025" y="5239436"/>
                </a:moveTo>
                <a:lnTo>
                  <a:pt x="2802699" y="5239436"/>
                </a:lnTo>
                <a:lnTo>
                  <a:pt x="2802699" y="5277548"/>
                </a:lnTo>
                <a:lnTo>
                  <a:pt x="2917025" y="5277548"/>
                </a:lnTo>
                <a:lnTo>
                  <a:pt x="2917025" y="5239436"/>
                </a:lnTo>
                <a:close/>
              </a:path>
              <a:path w="5203825" h="5278120">
                <a:moveTo>
                  <a:pt x="3069463" y="5239436"/>
                </a:moveTo>
                <a:lnTo>
                  <a:pt x="2955137" y="5239436"/>
                </a:lnTo>
                <a:lnTo>
                  <a:pt x="2955137" y="5277548"/>
                </a:lnTo>
                <a:lnTo>
                  <a:pt x="3069463" y="5277548"/>
                </a:lnTo>
                <a:lnTo>
                  <a:pt x="3069463" y="5239436"/>
                </a:lnTo>
                <a:close/>
              </a:path>
              <a:path w="5203825" h="5278120">
                <a:moveTo>
                  <a:pt x="3221888" y="5239436"/>
                </a:moveTo>
                <a:lnTo>
                  <a:pt x="3107563" y="5239436"/>
                </a:lnTo>
                <a:lnTo>
                  <a:pt x="3107563" y="5277548"/>
                </a:lnTo>
                <a:lnTo>
                  <a:pt x="3221888" y="5277548"/>
                </a:lnTo>
                <a:lnTo>
                  <a:pt x="3221888" y="5239436"/>
                </a:lnTo>
                <a:close/>
              </a:path>
              <a:path w="5203825" h="5278120">
                <a:moveTo>
                  <a:pt x="3374326" y="5239436"/>
                </a:moveTo>
                <a:lnTo>
                  <a:pt x="3260001" y="5239436"/>
                </a:lnTo>
                <a:lnTo>
                  <a:pt x="3260001" y="5277548"/>
                </a:lnTo>
                <a:lnTo>
                  <a:pt x="3374326" y="5277548"/>
                </a:lnTo>
                <a:lnTo>
                  <a:pt x="3374326" y="5239436"/>
                </a:lnTo>
                <a:close/>
              </a:path>
              <a:path w="5203825" h="5278120">
                <a:moveTo>
                  <a:pt x="3526764" y="5239436"/>
                </a:moveTo>
                <a:lnTo>
                  <a:pt x="3412439" y="5239436"/>
                </a:lnTo>
                <a:lnTo>
                  <a:pt x="3412439" y="5277548"/>
                </a:lnTo>
                <a:lnTo>
                  <a:pt x="3526764" y="5277548"/>
                </a:lnTo>
                <a:lnTo>
                  <a:pt x="3526764" y="5239436"/>
                </a:lnTo>
                <a:close/>
              </a:path>
              <a:path w="5203825" h="5278120">
                <a:moveTo>
                  <a:pt x="3679190" y="5239436"/>
                </a:moveTo>
                <a:lnTo>
                  <a:pt x="3564864" y="5239436"/>
                </a:lnTo>
                <a:lnTo>
                  <a:pt x="3564864" y="5277548"/>
                </a:lnTo>
                <a:lnTo>
                  <a:pt x="3679190" y="5277548"/>
                </a:lnTo>
                <a:lnTo>
                  <a:pt x="3679190" y="5239436"/>
                </a:lnTo>
                <a:close/>
              </a:path>
              <a:path w="5203825" h="5278120">
                <a:moveTo>
                  <a:pt x="3831628" y="5239436"/>
                </a:moveTo>
                <a:lnTo>
                  <a:pt x="3717302" y="5239436"/>
                </a:lnTo>
                <a:lnTo>
                  <a:pt x="3717302" y="5277548"/>
                </a:lnTo>
                <a:lnTo>
                  <a:pt x="3831628" y="5277548"/>
                </a:lnTo>
                <a:lnTo>
                  <a:pt x="3831628" y="5239436"/>
                </a:lnTo>
                <a:close/>
              </a:path>
              <a:path w="5203825" h="5278120">
                <a:moveTo>
                  <a:pt x="3984066" y="5239436"/>
                </a:moveTo>
                <a:lnTo>
                  <a:pt x="3869740" y="5239436"/>
                </a:lnTo>
                <a:lnTo>
                  <a:pt x="3869740" y="5277548"/>
                </a:lnTo>
                <a:lnTo>
                  <a:pt x="3984066" y="5277548"/>
                </a:lnTo>
                <a:lnTo>
                  <a:pt x="3984066" y="5239436"/>
                </a:lnTo>
                <a:close/>
              </a:path>
              <a:path w="5203825" h="5278120">
                <a:moveTo>
                  <a:pt x="4136491" y="5239436"/>
                </a:moveTo>
                <a:lnTo>
                  <a:pt x="4022166" y="5239436"/>
                </a:lnTo>
                <a:lnTo>
                  <a:pt x="4022166" y="5277548"/>
                </a:lnTo>
                <a:lnTo>
                  <a:pt x="4136491" y="5277548"/>
                </a:lnTo>
                <a:lnTo>
                  <a:pt x="4136491" y="5239436"/>
                </a:lnTo>
                <a:close/>
              </a:path>
              <a:path w="5203825" h="5278120">
                <a:moveTo>
                  <a:pt x="4288929" y="5239436"/>
                </a:moveTo>
                <a:lnTo>
                  <a:pt x="4174604" y="5239436"/>
                </a:lnTo>
                <a:lnTo>
                  <a:pt x="4174604" y="5277548"/>
                </a:lnTo>
                <a:lnTo>
                  <a:pt x="4288929" y="5277548"/>
                </a:lnTo>
                <a:lnTo>
                  <a:pt x="4288929" y="5239436"/>
                </a:lnTo>
                <a:close/>
              </a:path>
              <a:path w="5203825" h="5278120">
                <a:moveTo>
                  <a:pt x="4441368" y="5239436"/>
                </a:moveTo>
                <a:lnTo>
                  <a:pt x="4327042" y="5239436"/>
                </a:lnTo>
                <a:lnTo>
                  <a:pt x="4327042" y="5277548"/>
                </a:lnTo>
                <a:lnTo>
                  <a:pt x="4441368" y="5277548"/>
                </a:lnTo>
                <a:lnTo>
                  <a:pt x="4441368" y="5239436"/>
                </a:lnTo>
                <a:close/>
              </a:path>
              <a:path w="5203825" h="5278120">
                <a:moveTo>
                  <a:pt x="4593793" y="5239436"/>
                </a:moveTo>
                <a:lnTo>
                  <a:pt x="4479468" y="5239436"/>
                </a:lnTo>
                <a:lnTo>
                  <a:pt x="4479468" y="5277548"/>
                </a:lnTo>
                <a:lnTo>
                  <a:pt x="4593793" y="5277548"/>
                </a:lnTo>
                <a:lnTo>
                  <a:pt x="4593793" y="5239436"/>
                </a:lnTo>
                <a:close/>
              </a:path>
              <a:path w="5203825" h="5278120">
                <a:moveTo>
                  <a:pt x="4746231" y="5239436"/>
                </a:moveTo>
                <a:lnTo>
                  <a:pt x="4631906" y="5239436"/>
                </a:lnTo>
                <a:lnTo>
                  <a:pt x="4631906" y="5277548"/>
                </a:lnTo>
                <a:lnTo>
                  <a:pt x="4746231" y="5277548"/>
                </a:lnTo>
                <a:lnTo>
                  <a:pt x="4746231" y="5239436"/>
                </a:lnTo>
                <a:close/>
              </a:path>
              <a:path w="5203825" h="5278120">
                <a:moveTo>
                  <a:pt x="4898669" y="5239436"/>
                </a:moveTo>
                <a:lnTo>
                  <a:pt x="4784344" y="5239436"/>
                </a:lnTo>
                <a:lnTo>
                  <a:pt x="4784344" y="5277548"/>
                </a:lnTo>
                <a:lnTo>
                  <a:pt x="4898669" y="5277548"/>
                </a:lnTo>
                <a:lnTo>
                  <a:pt x="4898669" y="5239436"/>
                </a:lnTo>
                <a:close/>
              </a:path>
              <a:path w="5203825" h="5278120">
                <a:moveTo>
                  <a:pt x="5051095" y="5239436"/>
                </a:moveTo>
                <a:lnTo>
                  <a:pt x="4936769" y="5239436"/>
                </a:lnTo>
                <a:lnTo>
                  <a:pt x="4936769" y="5277548"/>
                </a:lnTo>
                <a:lnTo>
                  <a:pt x="5051095" y="5277548"/>
                </a:lnTo>
                <a:lnTo>
                  <a:pt x="5051095" y="5239436"/>
                </a:lnTo>
                <a:close/>
              </a:path>
              <a:path w="5203825" h="5278120">
                <a:moveTo>
                  <a:pt x="5203533" y="5239436"/>
                </a:moveTo>
                <a:lnTo>
                  <a:pt x="5089207" y="5239436"/>
                </a:lnTo>
                <a:lnTo>
                  <a:pt x="5089207" y="5277548"/>
                </a:lnTo>
                <a:lnTo>
                  <a:pt x="5203533" y="5277548"/>
                </a:lnTo>
                <a:lnTo>
                  <a:pt x="5203533" y="5239436"/>
                </a:lnTo>
                <a:close/>
              </a:path>
            </a:pathLst>
          </a:custGeom>
          <a:solidFill>
            <a:srgbClr val="4B98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028687" y="935138"/>
            <a:ext cx="38735" cy="3164205"/>
          </a:xfrm>
          <a:custGeom>
            <a:avLst/>
            <a:gdLst/>
            <a:ahLst/>
            <a:cxnLst/>
            <a:rect l="l" t="t" r="r" b="b"/>
            <a:pathLst>
              <a:path w="38734" h="3164204">
                <a:moveTo>
                  <a:pt x="38112" y="3049397"/>
                </a:moveTo>
                <a:lnTo>
                  <a:pt x="0" y="3049397"/>
                </a:lnTo>
                <a:lnTo>
                  <a:pt x="0" y="3163747"/>
                </a:lnTo>
                <a:lnTo>
                  <a:pt x="38112" y="3163747"/>
                </a:lnTo>
                <a:lnTo>
                  <a:pt x="38112" y="3049397"/>
                </a:lnTo>
                <a:close/>
              </a:path>
              <a:path w="38734" h="3164204">
                <a:moveTo>
                  <a:pt x="38112" y="2896920"/>
                </a:moveTo>
                <a:lnTo>
                  <a:pt x="0" y="2896920"/>
                </a:lnTo>
                <a:lnTo>
                  <a:pt x="0" y="3011271"/>
                </a:lnTo>
                <a:lnTo>
                  <a:pt x="38112" y="3011271"/>
                </a:lnTo>
                <a:lnTo>
                  <a:pt x="38112" y="2896920"/>
                </a:lnTo>
                <a:close/>
              </a:path>
              <a:path w="38734" h="3164204">
                <a:moveTo>
                  <a:pt x="38112" y="2744457"/>
                </a:moveTo>
                <a:lnTo>
                  <a:pt x="0" y="2744457"/>
                </a:lnTo>
                <a:lnTo>
                  <a:pt x="0" y="2858808"/>
                </a:lnTo>
                <a:lnTo>
                  <a:pt x="38112" y="2858808"/>
                </a:lnTo>
                <a:lnTo>
                  <a:pt x="38112" y="2744457"/>
                </a:lnTo>
                <a:close/>
              </a:path>
              <a:path w="38734" h="3164204">
                <a:moveTo>
                  <a:pt x="38112" y="2591981"/>
                </a:moveTo>
                <a:lnTo>
                  <a:pt x="0" y="2591981"/>
                </a:lnTo>
                <a:lnTo>
                  <a:pt x="0" y="2706332"/>
                </a:lnTo>
                <a:lnTo>
                  <a:pt x="38112" y="2706332"/>
                </a:lnTo>
                <a:lnTo>
                  <a:pt x="38112" y="2591981"/>
                </a:lnTo>
                <a:close/>
              </a:path>
              <a:path w="38734" h="3164204">
                <a:moveTo>
                  <a:pt x="38112" y="2439517"/>
                </a:moveTo>
                <a:lnTo>
                  <a:pt x="0" y="2439517"/>
                </a:lnTo>
                <a:lnTo>
                  <a:pt x="0" y="2553868"/>
                </a:lnTo>
                <a:lnTo>
                  <a:pt x="38112" y="2553868"/>
                </a:lnTo>
                <a:lnTo>
                  <a:pt x="38112" y="2439517"/>
                </a:lnTo>
                <a:close/>
              </a:path>
              <a:path w="38734" h="3164204">
                <a:moveTo>
                  <a:pt x="38112" y="2287041"/>
                </a:moveTo>
                <a:lnTo>
                  <a:pt x="0" y="2287041"/>
                </a:lnTo>
                <a:lnTo>
                  <a:pt x="0" y="2401392"/>
                </a:lnTo>
                <a:lnTo>
                  <a:pt x="38112" y="2401392"/>
                </a:lnTo>
                <a:lnTo>
                  <a:pt x="38112" y="2287041"/>
                </a:lnTo>
                <a:close/>
              </a:path>
              <a:path w="38734" h="3164204">
                <a:moveTo>
                  <a:pt x="38112" y="2134578"/>
                </a:moveTo>
                <a:lnTo>
                  <a:pt x="0" y="2134578"/>
                </a:lnTo>
                <a:lnTo>
                  <a:pt x="0" y="2248928"/>
                </a:lnTo>
                <a:lnTo>
                  <a:pt x="38112" y="2248928"/>
                </a:lnTo>
                <a:lnTo>
                  <a:pt x="38112" y="2134578"/>
                </a:lnTo>
                <a:close/>
              </a:path>
              <a:path w="38734" h="3164204">
                <a:moveTo>
                  <a:pt x="38112" y="1982101"/>
                </a:moveTo>
                <a:lnTo>
                  <a:pt x="0" y="1982101"/>
                </a:lnTo>
                <a:lnTo>
                  <a:pt x="0" y="2096452"/>
                </a:lnTo>
                <a:lnTo>
                  <a:pt x="38112" y="2096452"/>
                </a:lnTo>
                <a:lnTo>
                  <a:pt x="38112" y="1982101"/>
                </a:lnTo>
                <a:close/>
              </a:path>
              <a:path w="38734" h="3164204">
                <a:moveTo>
                  <a:pt x="38112" y="1829638"/>
                </a:moveTo>
                <a:lnTo>
                  <a:pt x="0" y="1829638"/>
                </a:lnTo>
                <a:lnTo>
                  <a:pt x="0" y="1943989"/>
                </a:lnTo>
                <a:lnTo>
                  <a:pt x="38112" y="1943989"/>
                </a:lnTo>
                <a:lnTo>
                  <a:pt x="38112" y="1829638"/>
                </a:lnTo>
                <a:close/>
              </a:path>
              <a:path w="38734" h="3164204">
                <a:moveTo>
                  <a:pt x="38112" y="1677162"/>
                </a:moveTo>
                <a:lnTo>
                  <a:pt x="0" y="1677162"/>
                </a:lnTo>
                <a:lnTo>
                  <a:pt x="0" y="1791512"/>
                </a:lnTo>
                <a:lnTo>
                  <a:pt x="38112" y="1791512"/>
                </a:lnTo>
                <a:lnTo>
                  <a:pt x="38112" y="1677162"/>
                </a:lnTo>
                <a:close/>
              </a:path>
              <a:path w="38734" h="3164204">
                <a:moveTo>
                  <a:pt x="38112" y="1524698"/>
                </a:moveTo>
                <a:lnTo>
                  <a:pt x="0" y="1524698"/>
                </a:lnTo>
                <a:lnTo>
                  <a:pt x="0" y="1639049"/>
                </a:lnTo>
                <a:lnTo>
                  <a:pt x="38112" y="1639049"/>
                </a:lnTo>
                <a:lnTo>
                  <a:pt x="38112" y="1524698"/>
                </a:lnTo>
                <a:close/>
              </a:path>
              <a:path w="38734" h="3164204">
                <a:moveTo>
                  <a:pt x="38112" y="1372222"/>
                </a:moveTo>
                <a:lnTo>
                  <a:pt x="0" y="1372222"/>
                </a:lnTo>
                <a:lnTo>
                  <a:pt x="0" y="1486573"/>
                </a:lnTo>
                <a:lnTo>
                  <a:pt x="38112" y="1486573"/>
                </a:lnTo>
                <a:lnTo>
                  <a:pt x="38112" y="1372222"/>
                </a:lnTo>
                <a:close/>
              </a:path>
              <a:path w="38734" h="3164204">
                <a:moveTo>
                  <a:pt x="38112" y="1219758"/>
                </a:moveTo>
                <a:lnTo>
                  <a:pt x="0" y="1219758"/>
                </a:lnTo>
                <a:lnTo>
                  <a:pt x="0" y="1334109"/>
                </a:lnTo>
                <a:lnTo>
                  <a:pt x="38112" y="1334109"/>
                </a:lnTo>
                <a:lnTo>
                  <a:pt x="38112" y="1219758"/>
                </a:lnTo>
                <a:close/>
              </a:path>
              <a:path w="38734" h="3164204">
                <a:moveTo>
                  <a:pt x="38112" y="1067282"/>
                </a:moveTo>
                <a:lnTo>
                  <a:pt x="0" y="1067282"/>
                </a:lnTo>
                <a:lnTo>
                  <a:pt x="0" y="1181633"/>
                </a:lnTo>
                <a:lnTo>
                  <a:pt x="38112" y="1181633"/>
                </a:lnTo>
                <a:lnTo>
                  <a:pt x="38112" y="1067282"/>
                </a:lnTo>
                <a:close/>
              </a:path>
              <a:path w="38734" h="3164204">
                <a:moveTo>
                  <a:pt x="38112" y="914819"/>
                </a:moveTo>
                <a:lnTo>
                  <a:pt x="0" y="914819"/>
                </a:lnTo>
                <a:lnTo>
                  <a:pt x="0" y="1029169"/>
                </a:lnTo>
                <a:lnTo>
                  <a:pt x="38112" y="1029169"/>
                </a:lnTo>
                <a:lnTo>
                  <a:pt x="38112" y="914819"/>
                </a:lnTo>
                <a:close/>
              </a:path>
              <a:path w="38734" h="3164204">
                <a:moveTo>
                  <a:pt x="38112" y="762342"/>
                </a:moveTo>
                <a:lnTo>
                  <a:pt x="0" y="762342"/>
                </a:lnTo>
                <a:lnTo>
                  <a:pt x="0" y="876693"/>
                </a:lnTo>
                <a:lnTo>
                  <a:pt x="38112" y="876693"/>
                </a:lnTo>
                <a:lnTo>
                  <a:pt x="38112" y="762342"/>
                </a:lnTo>
                <a:close/>
              </a:path>
              <a:path w="38734" h="3164204">
                <a:moveTo>
                  <a:pt x="38112" y="609879"/>
                </a:moveTo>
                <a:lnTo>
                  <a:pt x="0" y="609879"/>
                </a:lnTo>
                <a:lnTo>
                  <a:pt x="0" y="724230"/>
                </a:lnTo>
                <a:lnTo>
                  <a:pt x="38112" y="724230"/>
                </a:lnTo>
                <a:lnTo>
                  <a:pt x="38112" y="609879"/>
                </a:lnTo>
                <a:close/>
              </a:path>
              <a:path w="38734" h="3164204">
                <a:moveTo>
                  <a:pt x="38112" y="457403"/>
                </a:moveTo>
                <a:lnTo>
                  <a:pt x="0" y="457403"/>
                </a:lnTo>
                <a:lnTo>
                  <a:pt x="0" y="571754"/>
                </a:lnTo>
                <a:lnTo>
                  <a:pt x="38112" y="571754"/>
                </a:lnTo>
                <a:lnTo>
                  <a:pt x="38112" y="457403"/>
                </a:lnTo>
                <a:close/>
              </a:path>
              <a:path w="38734" h="3164204">
                <a:moveTo>
                  <a:pt x="38112" y="304939"/>
                </a:moveTo>
                <a:lnTo>
                  <a:pt x="0" y="304939"/>
                </a:lnTo>
                <a:lnTo>
                  <a:pt x="0" y="419290"/>
                </a:lnTo>
                <a:lnTo>
                  <a:pt x="38112" y="419290"/>
                </a:lnTo>
                <a:lnTo>
                  <a:pt x="38112" y="304939"/>
                </a:lnTo>
                <a:close/>
              </a:path>
              <a:path w="38734" h="3164204">
                <a:moveTo>
                  <a:pt x="38112" y="152463"/>
                </a:moveTo>
                <a:lnTo>
                  <a:pt x="0" y="152463"/>
                </a:lnTo>
                <a:lnTo>
                  <a:pt x="0" y="266814"/>
                </a:lnTo>
                <a:lnTo>
                  <a:pt x="38112" y="266814"/>
                </a:lnTo>
                <a:lnTo>
                  <a:pt x="38112" y="152463"/>
                </a:lnTo>
                <a:close/>
              </a:path>
              <a:path w="38734" h="3164204">
                <a:moveTo>
                  <a:pt x="38112" y="0"/>
                </a:moveTo>
                <a:lnTo>
                  <a:pt x="0" y="0"/>
                </a:lnTo>
                <a:lnTo>
                  <a:pt x="0" y="114350"/>
                </a:lnTo>
                <a:lnTo>
                  <a:pt x="38112" y="114350"/>
                </a:lnTo>
                <a:lnTo>
                  <a:pt x="38112" y="0"/>
                </a:lnTo>
                <a:close/>
              </a:path>
            </a:pathLst>
          </a:custGeom>
          <a:solidFill>
            <a:srgbClr val="4B98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1223286" y="4155915"/>
            <a:ext cx="7065009" cy="6131560"/>
          </a:xfrm>
          <a:custGeom>
            <a:avLst/>
            <a:gdLst/>
            <a:ahLst/>
            <a:cxnLst/>
            <a:rect l="l" t="t" r="r" b="b"/>
            <a:pathLst>
              <a:path w="7065009" h="6131559">
                <a:moveTo>
                  <a:pt x="7015527" y="6131084"/>
                </a:moveTo>
                <a:lnTo>
                  <a:pt x="5670733" y="6131084"/>
                </a:lnTo>
                <a:lnTo>
                  <a:pt x="5629958" y="6123941"/>
                </a:lnTo>
                <a:lnTo>
                  <a:pt x="5586105" y="6110961"/>
                </a:lnTo>
                <a:lnTo>
                  <a:pt x="5544454" y="6093321"/>
                </a:lnTo>
                <a:lnTo>
                  <a:pt x="5505311" y="6071329"/>
                </a:lnTo>
                <a:lnTo>
                  <a:pt x="5468983" y="6045292"/>
                </a:lnTo>
                <a:lnTo>
                  <a:pt x="5435779" y="6015517"/>
                </a:lnTo>
                <a:lnTo>
                  <a:pt x="5406004" y="5982311"/>
                </a:lnTo>
                <a:lnTo>
                  <a:pt x="5379967" y="5945982"/>
                </a:lnTo>
                <a:lnTo>
                  <a:pt x="5357975" y="5906837"/>
                </a:lnTo>
                <a:lnTo>
                  <a:pt x="5340336" y="5865183"/>
                </a:lnTo>
                <a:lnTo>
                  <a:pt x="5327355" y="5821328"/>
                </a:lnTo>
                <a:lnTo>
                  <a:pt x="5319342" y="5775579"/>
                </a:lnTo>
                <a:lnTo>
                  <a:pt x="5316603" y="5728260"/>
                </a:lnTo>
                <a:lnTo>
                  <a:pt x="5316602" y="1723171"/>
                </a:lnTo>
                <a:lnTo>
                  <a:pt x="5319342" y="1675835"/>
                </a:lnTo>
                <a:lnTo>
                  <a:pt x="5327355" y="1630085"/>
                </a:lnTo>
                <a:lnTo>
                  <a:pt x="5340336" y="1586230"/>
                </a:lnTo>
                <a:lnTo>
                  <a:pt x="5357975" y="1544577"/>
                </a:lnTo>
                <a:lnTo>
                  <a:pt x="5379967" y="1505432"/>
                </a:lnTo>
                <a:lnTo>
                  <a:pt x="5406004" y="1469103"/>
                </a:lnTo>
                <a:lnTo>
                  <a:pt x="5435779" y="1435897"/>
                </a:lnTo>
                <a:lnTo>
                  <a:pt x="5468983" y="1406122"/>
                </a:lnTo>
                <a:lnTo>
                  <a:pt x="5505311" y="1380085"/>
                </a:lnTo>
                <a:lnTo>
                  <a:pt x="5544454" y="1358093"/>
                </a:lnTo>
                <a:lnTo>
                  <a:pt x="5586105" y="1340453"/>
                </a:lnTo>
                <a:lnTo>
                  <a:pt x="5629958" y="1327472"/>
                </a:lnTo>
                <a:lnTo>
                  <a:pt x="5675704" y="1319459"/>
                </a:lnTo>
                <a:lnTo>
                  <a:pt x="5723037" y="1316719"/>
                </a:lnTo>
                <a:lnTo>
                  <a:pt x="6963223" y="1316719"/>
                </a:lnTo>
                <a:lnTo>
                  <a:pt x="7010556" y="1319459"/>
                </a:lnTo>
                <a:lnTo>
                  <a:pt x="7056301" y="1327473"/>
                </a:lnTo>
                <a:lnTo>
                  <a:pt x="7064712" y="1329963"/>
                </a:lnTo>
                <a:lnTo>
                  <a:pt x="7064712" y="1579552"/>
                </a:lnTo>
                <a:lnTo>
                  <a:pt x="5723037" y="1579552"/>
                </a:lnTo>
                <a:lnTo>
                  <a:pt x="5677680" y="1586887"/>
                </a:lnTo>
                <a:lnTo>
                  <a:pt x="5638253" y="1607304"/>
                </a:lnTo>
                <a:lnTo>
                  <a:pt x="5607145" y="1638409"/>
                </a:lnTo>
                <a:lnTo>
                  <a:pt x="5586730" y="1677833"/>
                </a:lnTo>
                <a:lnTo>
                  <a:pt x="5579397" y="1723171"/>
                </a:lnTo>
                <a:lnTo>
                  <a:pt x="5579394" y="5728260"/>
                </a:lnTo>
                <a:lnTo>
                  <a:pt x="5586730" y="5773609"/>
                </a:lnTo>
                <a:lnTo>
                  <a:pt x="5607145" y="5813032"/>
                </a:lnTo>
                <a:lnTo>
                  <a:pt x="5638268" y="5844150"/>
                </a:lnTo>
                <a:lnTo>
                  <a:pt x="5677694" y="5864563"/>
                </a:lnTo>
                <a:lnTo>
                  <a:pt x="5723037" y="5871897"/>
                </a:lnTo>
                <a:lnTo>
                  <a:pt x="7064712" y="5871897"/>
                </a:lnTo>
                <a:lnTo>
                  <a:pt x="7064712" y="6121452"/>
                </a:lnTo>
                <a:lnTo>
                  <a:pt x="7056301" y="6123941"/>
                </a:lnTo>
                <a:lnTo>
                  <a:pt x="7015527" y="6131084"/>
                </a:lnTo>
                <a:close/>
              </a:path>
              <a:path w="7065009" h="6131559">
                <a:moveTo>
                  <a:pt x="7064712" y="1624023"/>
                </a:moveTo>
                <a:lnTo>
                  <a:pt x="7047986" y="1607299"/>
                </a:lnTo>
                <a:lnTo>
                  <a:pt x="7008565" y="1586886"/>
                </a:lnTo>
                <a:lnTo>
                  <a:pt x="6963223" y="1579552"/>
                </a:lnTo>
                <a:lnTo>
                  <a:pt x="7064712" y="1579552"/>
                </a:lnTo>
                <a:lnTo>
                  <a:pt x="7064712" y="1624023"/>
                </a:lnTo>
                <a:close/>
              </a:path>
              <a:path w="7065009" h="6131559">
                <a:moveTo>
                  <a:pt x="7064712" y="5871897"/>
                </a:moveTo>
                <a:lnTo>
                  <a:pt x="6963223" y="5871897"/>
                </a:lnTo>
                <a:lnTo>
                  <a:pt x="7008572" y="5864562"/>
                </a:lnTo>
                <a:lnTo>
                  <a:pt x="7047994" y="5844145"/>
                </a:lnTo>
                <a:lnTo>
                  <a:pt x="7064712" y="5827426"/>
                </a:lnTo>
                <a:lnTo>
                  <a:pt x="7064712" y="5871897"/>
                </a:lnTo>
                <a:close/>
              </a:path>
              <a:path w="7065009" h="6131559">
                <a:moveTo>
                  <a:pt x="3744192" y="1595881"/>
                </a:moveTo>
                <a:lnTo>
                  <a:pt x="3365037" y="1595881"/>
                </a:lnTo>
                <a:lnTo>
                  <a:pt x="4751301" y="262814"/>
                </a:lnTo>
                <a:lnTo>
                  <a:pt x="4107653" y="262814"/>
                </a:lnTo>
                <a:lnTo>
                  <a:pt x="4056501" y="252490"/>
                </a:lnTo>
                <a:lnTo>
                  <a:pt x="4014736" y="224332"/>
                </a:lnTo>
                <a:lnTo>
                  <a:pt x="3986580" y="182563"/>
                </a:lnTo>
                <a:lnTo>
                  <a:pt x="3976257" y="131407"/>
                </a:lnTo>
                <a:lnTo>
                  <a:pt x="3986580" y="80251"/>
                </a:lnTo>
                <a:lnTo>
                  <a:pt x="4014736" y="38482"/>
                </a:lnTo>
                <a:lnTo>
                  <a:pt x="4056501" y="10324"/>
                </a:lnTo>
                <a:lnTo>
                  <a:pt x="4107652" y="0"/>
                </a:lnTo>
                <a:lnTo>
                  <a:pt x="5060608" y="0"/>
                </a:lnTo>
                <a:lnTo>
                  <a:pt x="5111759" y="10324"/>
                </a:lnTo>
                <a:lnTo>
                  <a:pt x="5153524" y="38482"/>
                </a:lnTo>
                <a:lnTo>
                  <a:pt x="5181680" y="80251"/>
                </a:lnTo>
                <a:lnTo>
                  <a:pt x="5192004" y="131407"/>
                </a:lnTo>
                <a:lnTo>
                  <a:pt x="5192004" y="456334"/>
                </a:lnTo>
                <a:lnTo>
                  <a:pt x="4929211" y="456334"/>
                </a:lnTo>
                <a:lnTo>
                  <a:pt x="3744192" y="1595881"/>
                </a:lnTo>
                <a:close/>
              </a:path>
              <a:path w="7065009" h="6131559">
                <a:moveTo>
                  <a:pt x="5060607" y="1255711"/>
                </a:moveTo>
                <a:lnTo>
                  <a:pt x="5009456" y="1245387"/>
                </a:lnTo>
                <a:lnTo>
                  <a:pt x="4967691" y="1217229"/>
                </a:lnTo>
                <a:lnTo>
                  <a:pt x="4939535" y="1175460"/>
                </a:lnTo>
                <a:lnTo>
                  <a:pt x="4929211" y="1124304"/>
                </a:lnTo>
                <a:lnTo>
                  <a:pt x="4929211" y="456334"/>
                </a:lnTo>
                <a:lnTo>
                  <a:pt x="5192004" y="456334"/>
                </a:lnTo>
                <a:lnTo>
                  <a:pt x="5192004" y="1124304"/>
                </a:lnTo>
                <a:lnTo>
                  <a:pt x="5181680" y="1175460"/>
                </a:lnTo>
                <a:lnTo>
                  <a:pt x="5153524" y="1217229"/>
                </a:lnTo>
                <a:lnTo>
                  <a:pt x="5111759" y="1245387"/>
                </a:lnTo>
                <a:lnTo>
                  <a:pt x="5060607" y="1255711"/>
                </a:lnTo>
                <a:close/>
              </a:path>
              <a:path w="7065009" h="6131559">
                <a:moveTo>
                  <a:pt x="349128" y="3349452"/>
                </a:moveTo>
                <a:lnTo>
                  <a:pt x="300665" y="3340223"/>
                </a:lnTo>
                <a:lnTo>
                  <a:pt x="257746" y="3312465"/>
                </a:lnTo>
                <a:lnTo>
                  <a:pt x="228184" y="3269470"/>
                </a:lnTo>
                <a:lnTo>
                  <a:pt x="217769" y="3220184"/>
                </a:lnTo>
                <a:lnTo>
                  <a:pt x="226593" y="3170587"/>
                </a:lnTo>
                <a:lnTo>
                  <a:pt x="254750" y="3126655"/>
                </a:lnTo>
                <a:lnTo>
                  <a:pt x="2335837" y="977057"/>
                </a:lnTo>
                <a:lnTo>
                  <a:pt x="2374662" y="949360"/>
                </a:lnTo>
                <a:lnTo>
                  <a:pt x="2419397" y="937499"/>
                </a:lnTo>
                <a:lnTo>
                  <a:pt x="2465471" y="941849"/>
                </a:lnTo>
                <a:lnTo>
                  <a:pt x="2508317" y="962778"/>
                </a:lnTo>
                <a:lnTo>
                  <a:pt x="2886839" y="1242501"/>
                </a:lnTo>
                <a:lnTo>
                  <a:pt x="2444633" y="1242501"/>
                </a:lnTo>
                <a:lnTo>
                  <a:pt x="443540" y="3309452"/>
                </a:lnTo>
                <a:lnTo>
                  <a:pt x="422745" y="3326930"/>
                </a:lnTo>
                <a:lnTo>
                  <a:pt x="399547" y="3339432"/>
                </a:lnTo>
                <a:lnTo>
                  <a:pt x="374742" y="3346945"/>
                </a:lnTo>
                <a:lnTo>
                  <a:pt x="349128" y="3349452"/>
                </a:lnTo>
                <a:close/>
              </a:path>
              <a:path w="7065009" h="6131559">
                <a:moveTo>
                  <a:pt x="3384680" y="1898598"/>
                </a:moveTo>
                <a:lnTo>
                  <a:pt x="3339765" y="1893751"/>
                </a:lnTo>
                <a:lnTo>
                  <a:pt x="3298095" y="1873169"/>
                </a:lnTo>
                <a:lnTo>
                  <a:pt x="2444633" y="1242501"/>
                </a:lnTo>
                <a:lnTo>
                  <a:pt x="2886839" y="1242501"/>
                </a:lnTo>
                <a:lnTo>
                  <a:pt x="3365037" y="1595881"/>
                </a:lnTo>
                <a:lnTo>
                  <a:pt x="3744192" y="1595881"/>
                </a:lnTo>
                <a:lnTo>
                  <a:pt x="3467245" y="1862201"/>
                </a:lnTo>
                <a:lnTo>
                  <a:pt x="3428591" y="1887989"/>
                </a:lnTo>
                <a:lnTo>
                  <a:pt x="3384680" y="1898598"/>
                </a:lnTo>
                <a:close/>
              </a:path>
              <a:path w="7065009" h="6131559">
                <a:moveTo>
                  <a:pt x="4357226" y="6131084"/>
                </a:moveTo>
                <a:lnTo>
                  <a:pt x="3012432" y="6131084"/>
                </a:lnTo>
                <a:lnTo>
                  <a:pt x="2971657" y="6123941"/>
                </a:lnTo>
                <a:lnTo>
                  <a:pt x="2927804" y="6110961"/>
                </a:lnTo>
                <a:lnTo>
                  <a:pt x="2886152" y="6093321"/>
                </a:lnTo>
                <a:lnTo>
                  <a:pt x="2847009" y="6071329"/>
                </a:lnTo>
                <a:lnTo>
                  <a:pt x="2810682" y="6045292"/>
                </a:lnTo>
                <a:lnTo>
                  <a:pt x="2777477" y="6015517"/>
                </a:lnTo>
                <a:lnTo>
                  <a:pt x="2747703" y="5982311"/>
                </a:lnTo>
                <a:lnTo>
                  <a:pt x="2721666" y="5945982"/>
                </a:lnTo>
                <a:lnTo>
                  <a:pt x="2699674" y="5906837"/>
                </a:lnTo>
                <a:lnTo>
                  <a:pt x="2682034" y="5865183"/>
                </a:lnTo>
                <a:lnTo>
                  <a:pt x="2669054" y="5821328"/>
                </a:lnTo>
                <a:lnTo>
                  <a:pt x="2661040" y="5775579"/>
                </a:lnTo>
                <a:lnTo>
                  <a:pt x="2658302" y="5728260"/>
                </a:lnTo>
                <a:lnTo>
                  <a:pt x="2658301" y="2859933"/>
                </a:lnTo>
                <a:lnTo>
                  <a:pt x="2661040" y="2812597"/>
                </a:lnTo>
                <a:lnTo>
                  <a:pt x="2669054" y="2766848"/>
                </a:lnTo>
                <a:lnTo>
                  <a:pt x="2682034" y="2722992"/>
                </a:lnTo>
                <a:lnTo>
                  <a:pt x="2699674" y="2681339"/>
                </a:lnTo>
                <a:lnTo>
                  <a:pt x="2721666" y="2642194"/>
                </a:lnTo>
                <a:lnTo>
                  <a:pt x="2747703" y="2605865"/>
                </a:lnTo>
                <a:lnTo>
                  <a:pt x="2777477" y="2572659"/>
                </a:lnTo>
                <a:lnTo>
                  <a:pt x="2810682" y="2542884"/>
                </a:lnTo>
                <a:lnTo>
                  <a:pt x="2847009" y="2516847"/>
                </a:lnTo>
                <a:lnTo>
                  <a:pt x="2886152" y="2494855"/>
                </a:lnTo>
                <a:lnTo>
                  <a:pt x="2927804" y="2477215"/>
                </a:lnTo>
                <a:lnTo>
                  <a:pt x="2971657" y="2464234"/>
                </a:lnTo>
                <a:lnTo>
                  <a:pt x="3017403" y="2456221"/>
                </a:lnTo>
                <a:lnTo>
                  <a:pt x="3064735" y="2453481"/>
                </a:lnTo>
                <a:lnTo>
                  <a:pt x="4304922" y="2453481"/>
                </a:lnTo>
                <a:lnTo>
                  <a:pt x="4352255" y="2456221"/>
                </a:lnTo>
                <a:lnTo>
                  <a:pt x="4398000" y="2464235"/>
                </a:lnTo>
                <a:lnTo>
                  <a:pt x="4441852" y="2477217"/>
                </a:lnTo>
                <a:lnTo>
                  <a:pt x="4483502" y="2494858"/>
                </a:lnTo>
                <a:lnTo>
                  <a:pt x="4522643" y="2516851"/>
                </a:lnTo>
                <a:lnTo>
                  <a:pt x="4558969" y="2542890"/>
                </a:lnTo>
                <a:lnTo>
                  <a:pt x="4592172" y="2572666"/>
                </a:lnTo>
                <a:lnTo>
                  <a:pt x="4621944" y="2605872"/>
                </a:lnTo>
                <a:lnTo>
                  <a:pt x="4647979" y="2642201"/>
                </a:lnTo>
                <a:lnTo>
                  <a:pt x="4669970" y="2681346"/>
                </a:lnTo>
                <a:lnTo>
                  <a:pt x="4684770" y="2716296"/>
                </a:lnTo>
                <a:lnTo>
                  <a:pt x="3064735" y="2716296"/>
                </a:lnTo>
                <a:lnTo>
                  <a:pt x="3019378" y="2723632"/>
                </a:lnTo>
                <a:lnTo>
                  <a:pt x="2979951" y="2744048"/>
                </a:lnTo>
                <a:lnTo>
                  <a:pt x="2948840" y="2775161"/>
                </a:lnTo>
                <a:lnTo>
                  <a:pt x="2928427" y="2814584"/>
                </a:lnTo>
                <a:lnTo>
                  <a:pt x="2921093" y="2859933"/>
                </a:lnTo>
                <a:lnTo>
                  <a:pt x="2921093" y="5728260"/>
                </a:lnTo>
                <a:lnTo>
                  <a:pt x="2928432" y="5773616"/>
                </a:lnTo>
                <a:lnTo>
                  <a:pt x="2948852" y="5813040"/>
                </a:lnTo>
                <a:lnTo>
                  <a:pt x="2979966" y="5844150"/>
                </a:lnTo>
                <a:lnTo>
                  <a:pt x="3019392" y="5864563"/>
                </a:lnTo>
                <a:lnTo>
                  <a:pt x="3064735" y="5871897"/>
                </a:lnTo>
                <a:lnTo>
                  <a:pt x="4684765" y="5871897"/>
                </a:lnTo>
                <a:lnTo>
                  <a:pt x="4669970" y="5906837"/>
                </a:lnTo>
                <a:lnTo>
                  <a:pt x="4647979" y="5945982"/>
                </a:lnTo>
                <a:lnTo>
                  <a:pt x="4621944" y="5982311"/>
                </a:lnTo>
                <a:lnTo>
                  <a:pt x="4592172" y="6015517"/>
                </a:lnTo>
                <a:lnTo>
                  <a:pt x="4558969" y="6045292"/>
                </a:lnTo>
                <a:lnTo>
                  <a:pt x="4522643" y="6071329"/>
                </a:lnTo>
                <a:lnTo>
                  <a:pt x="4483502" y="6093321"/>
                </a:lnTo>
                <a:lnTo>
                  <a:pt x="4441852" y="6110961"/>
                </a:lnTo>
                <a:lnTo>
                  <a:pt x="4398000" y="6123941"/>
                </a:lnTo>
                <a:lnTo>
                  <a:pt x="4357226" y="6131084"/>
                </a:lnTo>
                <a:close/>
              </a:path>
              <a:path w="7065009" h="6131559">
                <a:moveTo>
                  <a:pt x="4684765" y="5871897"/>
                </a:moveTo>
                <a:lnTo>
                  <a:pt x="4304922" y="5871897"/>
                </a:lnTo>
                <a:lnTo>
                  <a:pt x="4350271" y="5864562"/>
                </a:lnTo>
                <a:lnTo>
                  <a:pt x="4389692" y="5844145"/>
                </a:lnTo>
                <a:lnTo>
                  <a:pt x="4420801" y="5813032"/>
                </a:lnTo>
                <a:lnTo>
                  <a:pt x="4441213" y="5773609"/>
                </a:lnTo>
                <a:lnTo>
                  <a:pt x="4448547" y="5728260"/>
                </a:lnTo>
                <a:lnTo>
                  <a:pt x="4448547" y="2859933"/>
                </a:lnTo>
                <a:lnTo>
                  <a:pt x="4441210" y="2814578"/>
                </a:lnTo>
                <a:lnTo>
                  <a:pt x="4420795" y="2775153"/>
                </a:lnTo>
                <a:lnTo>
                  <a:pt x="4389685" y="2744043"/>
                </a:lnTo>
                <a:lnTo>
                  <a:pt x="4350264" y="2723630"/>
                </a:lnTo>
                <a:lnTo>
                  <a:pt x="4304922" y="2716296"/>
                </a:lnTo>
                <a:lnTo>
                  <a:pt x="4684770" y="2716296"/>
                </a:lnTo>
                <a:lnTo>
                  <a:pt x="4687608" y="2722999"/>
                </a:lnTo>
                <a:lnTo>
                  <a:pt x="4700587" y="2766853"/>
                </a:lnTo>
                <a:lnTo>
                  <a:pt x="4708600" y="2812597"/>
                </a:lnTo>
                <a:lnTo>
                  <a:pt x="4711339" y="2859933"/>
                </a:lnTo>
                <a:lnTo>
                  <a:pt x="4711338" y="5728260"/>
                </a:lnTo>
                <a:lnTo>
                  <a:pt x="4708600" y="5775579"/>
                </a:lnTo>
                <a:lnTo>
                  <a:pt x="4700587" y="5821328"/>
                </a:lnTo>
                <a:lnTo>
                  <a:pt x="4687608" y="5865183"/>
                </a:lnTo>
                <a:lnTo>
                  <a:pt x="4684765" y="5871897"/>
                </a:lnTo>
                <a:close/>
              </a:path>
              <a:path w="7065009" h="6131559">
                <a:moveTo>
                  <a:pt x="1698924" y="6131084"/>
                </a:moveTo>
                <a:lnTo>
                  <a:pt x="354130" y="6131084"/>
                </a:lnTo>
                <a:lnTo>
                  <a:pt x="313355" y="6123941"/>
                </a:lnTo>
                <a:lnTo>
                  <a:pt x="269503" y="6110961"/>
                </a:lnTo>
                <a:lnTo>
                  <a:pt x="227851" y="6093321"/>
                </a:lnTo>
                <a:lnTo>
                  <a:pt x="188708" y="6071329"/>
                </a:lnTo>
                <a:lnTo>
                  <a:pt x="152380" y="6045292"/>
                </a:lnTo>
                <a:lnTo>
                  <a:pt x="119176" y="6015517"/>
                </a:lnTo>
                <a:lnTo>
                  <a:pt x="89401" y="5982311"/>
                </a:lnTo>
                <a:lnTo>
                  <a:pt x="63365" y="5945982"/>
                </a:lnTo>
                <a:lnTo>
                  <a:pt x="41373" y="5906837"/>
                </a:lnTo>
                <a:lnTo>
                  <a:pt x="23733" y="5865183"/>
                </a:lnTo>
                <a:lnTo>
                  <a:pt x="10753" y="5821328"/>
                </a:lnTo>
                <a:lnTo>
                  <a:pt x="2739" y="5775579"/>
                </a:lnTo>
                <a:lnTo>
                  <a:pt x="1" y="5728260"/>
                </a:lnTo>
                <a:lnTo>
                  <a:pt x="0" y="3996695"/>
                </a:lnTo>
                <a:lnTo>
                  <a:pt x="2739" y="3949359"/>
                </a:lnTo>
                <a:lnTo>
                  <a:pt x="10753" y="3903609"/>
                </a:lnTo>
                <a:lnTo>
                  <a:pt x="23733" y="3859754"/>
                </a:lnTo>
                <a:lnTo>
                  <a:pt x="41373" y="3818100"/>
                </a:lnTo>
                <a:lnTo>
                  <a:pt x="63365" y="3778956"/>
                </a:lnTo>
                <a:lnTo>
                  <a:pt x="89401" y="3742627"/>
                </a:lnTo>
                <a:lnTo>
                  <a:pt x="119176" y="3709421"/>
                </a:lnTo>
                <a:lnTo>
                  <a:pt x="152380" y="3679646"/>
                </a:lnTo>
                <a:lnTo>
                  <a:pt x="188708" y="3653609"/>
                </a:lnTo>
                <a:lnTo>
                  <a:pt x="227851" y="3631617"/>
                </a:lnTo>
                <a:lnTo>
                  <a:pt x="269503" y="3613977"/>
                </a:lnTo>
                <a:lnTo>
                  <a:pt x="313355" y="3600996"/>
                </a:lnTo>
                <a:lnTo>
                  <a:pt x="359101" y="3592983"/>
                </a:lnTo>
                <a:lnTo>
                  <a:pt x="406434" y="3590243"/>
                </a:lnTo>
                <a:lnTo>
                  <a:pt x="1646603" y="3590243"/>
                </a:lnTo>
                <a:lnTo>
                  <a:pt x="1693936" y="3592983"/>
                </a:lnTo>
                <a:lnTo>
                  <a:pt x="1739682" y="3600996"/>
                </a:lnTo>
                <a:lnTo>
                  <a:pt x="1783535" y="3613977"/>
                </a:lnTo>
                <a:lnTo>
                  <a:pt x="1825187" y="3631617"/>
                </a:lnTo>
                <a:lnTo>
                  <a:pt x="1864330" y="3653609"/>
                </a:lnTo>
                <a:lnTo>
                  <a:pt x="1900658" y="3679646"/>
                </a:lnTo>
                <a:lnTo>
                  <a:pt x="1933864" y="3709421"/>
                </a:lnTo>
                <a:lnTo>
                  <a:pt x="1963639" y="3742627"/>
                </a:lnTo>
                <a:lnTo>
                  <a:pt x="1989677" y="3778956"/>
                </a:lnTo>
                <a:lnTo>
                  <a:pt x="2011671" y="3818101"/>
                </a:lnTo>
                <a:lnTo>
                  <a:pt x="2026484" y="3853076"/>
                </a:lnTo>
                <a:lnTo>
                  <a:pt x="406434" y="3853076"/>
                </a:lnTo>
                <a:lnTo>
                  <a:pt x="361077" y="3860412"/>
                </a:lnTo>
                <a:lnTo>
                  <a:pt x="321650" y="3880828"/>
                </a:lnTo>
                <a:lnTo>
                  <a:pt x="290539" y="3911941"/>
                </a:lnTo>
                <a:lnTo>
                  <a:pt x="270126" y="3951364"/>
                </a:lnTo>
                <a:lnTo>
                  <a:pt x="262795" y="3996695"/>
                </a:lnTo>
                <a:lnTo>
                  <a:pt x="262792" y="5728260"/>
                </a:lnTo>
                <a:lnTo>
                  <a:pt x="270130" y="5773616"/>
                </a:lnTo>
                <a:lnTo>
                  <a:pt x="290550" y="5813040"/>
                </a:lnTo>
                <a:lnTo>
                  <a:pt x="321665" y="5844150"/>
                </a:lnTo>
                <a:lnTo>
                  <a:pt x="361091" y="5864563"/>
                </a:lnTo>
                <a:lnTo>
                  <a:pt x="406434" y="5871897"/>
                </a:lnTo>
                <a:lnTo>
                  <a:pt x="2026479" y="5871897"/>
                </a:lnTo>
                <a:lnTo>
                  <a:pt x="2011682" y="5906837"/>
                </a:lnTo>
                <a:lnTo>
                  <a:pt x="1989690" y="5945982"/>
                </a:lnTo>
                <a:lnTo>
                  <a:pt x="1963653" y="5982311"/>
                </a:lnTo>
                <a:lnTo>
                  <a:pt x="1933879" y="6015517"/>
                </a:lnTo>
                <a:lnTo>
                  <a:pt x="1900674" y="6045292"/>
                </a:lnTo>
                <a:lnTo>
                  <a:pt x="1864347" y="6071329"/>
                </a:lnTo>
                <a:lnTo>
                  <a:pt x="1825204" y="6093321"/>
                </a:lnTo>
                <a:lnTo>
                  <a:pt x="1783552" y="6110961"/>
                </a:lnTo>
                <a:lnTo>
                  <a:pt x="1739700" y="6123941"/>
                </a:lnTo>
                <a:lnTo>
                  <a:pt x="1698924" y="6131084"/>
                </a:lnTo>
                <a:close/>
              </a:path>
              <a:path w="7065009" h="6131559">
                <a:moveTo>
                  <a:pt x="2026479" y="5871897"/>
                </a:moveTo>
                <a:lnTo>
                  <a:pt x="1646603" y="5871897"/>
                </a:lnTo>
                <a:lnTo>
                  <a:pt x="1691960" y="5864562"/>
                </a:lnTo>
                <a:lnTo>
                  <a:pt x="1731387" y="5844145"/>
                </a:lnTo>
                <a:lnTo>
                  <a:pt x="1762499" y="5813032"/>
                </a:lnTo>
                <a:lnTo>
                  <a:pt x="1782912" y="5773609"/>
                </a:lnTo>
                <a:lnTo>
                  <a:pt x="1790245" y="5728260"/>
                </a:lnTo>
                <a:lnTo>
                  <a:pt x="1790260" y="3996695"/>
                </a:lnTo>
                <a:lnTo>
                  <a:pt x="1782924" y="3951357"/>
                </a:lnTo>
                <a:lnTo>
                  <a:pt x="1762505" y="3911933"/>
                </a:lnTo>
                <a:lnTo>
                  <a:pt x="1731390" y="3880823"/>
                </a:lnTo>
                <a:lnTo>
                  <a:pt x="1691964" y="3860410"/>
                </a:lnTo>
                <a:lnTo>
                  <a:pt x="1646621" y="3853076"/>
                </a:lnTo>
                <a:lnTo>
                  <a:pt x="2026484" y="3853076"/>
                </a:lnTo>
                <a:lnTo>
                  <a:pt x="2029313" y="3859754"/>
                </a:lnTo>
                <a:lnTo>
                  <a:pt x="2042296" y="3903609"/>
                </a:lnTo>
                <a:lnTo>
                  <a:pt x="2050312" y="3949359"/>
                </a:lnTo>
                <a:lnTo>
                  <a:pt x="2053055" y="3996695"/>
                </a:lnTo>
                <a:lnTo>
                  <a:pt x="2053054" y="5728260"/>
                </a:lnTo>
                <a:lnTo>
                  <a:pt x="2050316" y="5775579"/>
                </a:lnTo>
                <a:lnTo>
                  <a:pt x="2042302" y="5821328"/>
                </a:lnTo>
                <a:lnTo>
                  <a:pt x="2029322" y="5865183"/>
                </a:lnTo>
                <a:lnTo>
                  <a:pt x="2026479" y="5871897"/>
                </a:lnTo>
                <a:close/>
              </a:path>
            </a:pathLst>
          </a:custGeom>
          <a:solidFill>
            <a:srgbClr val="FFFFFF">
              <a:alpha val="3175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563316" y="1902052"/>
            <a:ext cx="8724900" cy="7289800"/>
          </a:xfrm>
          <a:custGeom>
            <a:avLst/>
            <a:gdLst/>
            <a:ahLst/>
            <a:cxnLst/>
            <a:rect l="l" t="t" r="r" b="b"/>
            <a:pathLst>
              <a:path w="8724900" h="7289800">
                <a:moveTo>
                  <a:pt x="8724684" y="7112000"/>
                </a:moveTo>
                <a:lnTo>
                  <a:pt x="7513663" y="7112000"/>
                </a:lnTo>
                <a:lnTo>
                  <a:pt x="7511097" y="7073900"/>
                </a:lnTo>
                <a:lnTo>
                  <a:pt x="7507922" y="7023100"/>
                </a:lnTo>
                <a:lnTo>
                  <a:pt x="7504214" y="6985000"/>
                </a:lnTo>
                <a:lnTo>
                  <a:pt x="7500048" y="6934200"/>
                </a:lnTo>
                <a:lnTo>
                  <a:pt x="7495514" y="6883400"/>
                </a:lnTo>
                <a:lnTo>
                  <a:pt x="7490676" y="6819900"/>
                </a:lnTo>
                <a:lnTo>
                  <a:pt x="7485608" y="6769100"/>
                </a:lnTo>
                <a:lnTo>
                  <a:pt x="7475106" y="6654800"/>
                </a:lnTo>
                <a:lnTo>
                  <a:pt x="7516876" y="6692900"/>
                </a:lnTo>
                <a:lnTo>
                  <a:pt x="7559980" y="6718300"/>
                </a:lnTo>
                <a:lnTo>
                  <a:pt x="7650759" y="6743700"/>
                </a:lnTo>
                <a:lnTo>
                  <a:pt x="7698664" y="6743700"/>
                </a:lnTo>
                <a:lnTo>
                  <a:pt x="7748422" y="6731000"/>
                </a:lnTo>
                <a:lnTo>
                  <a:pt x="7792733" y="6718300"/>
                </a:lnTo>
                <a:lnTo>
                  <a:pt x="7833728" y="6692900"/>
                </a:lnTo>
                <a:lnTo>
                  <a:pt x="7870939" y="6654800"/>
                </a:lnTo>
                <a:lnTo>
                  <a:pt x="7903883" y="6629400"/>
                </a:lnTo>
                <a:lnTo>
                  <a:pt x="7932077" y="6591300"/>
                </a:lnTo>
                <a:lnTo>
                  <a:pt x="7955051" y="6540500"/>
                </a:lnTo>
                <a:lnTo>
                  <a:pt x="7960728" y="6527800"/>
                </a:lnTo>
                <a:lnTo>
                  <a:pt x="7966405" y="6515100"/>
                </a:lnTo>
                <a:lnTo>
                  <a:pt x="7972082" y="6502400"/>
                </a:lnTo>
                <a:lnTo>
                  <a:pt x="7974762" y="6489700"/>
                </a:lnTo>
                <a:lnTo>
                  <a:pt x="7977454" y="6477000"/>
                </a:lnTo>
                <a:lnTo>
                  <a:pt x="7982813" y="6451600"/>
                </a:lnTo>
                <a:lnTo>
                  <a:pt x="7987220" y="6400800"/>
                </a:lnTo>
                <a:lnTo>
                  <a:pt x="7986573" y="6388100"/>
                </a:lnTo>
                <a:lnTo>
                  <a:pt x="7985938" y="6375400"/>
                </a:lnTo>
                <a:lnTo>
                  <a:pt x="7985290" y="6362700"/>
                </a:lnTo>
                <a:lnTo>
                  <a:pt x="7983207" y="6350000"/>
                </a:lnTo>
                <a:lnTo>
                  <a:pt x="7979067" y="6324600"/>
                </a:lnTo>
                <a:lnTo>
                  <a:pt x="7976997" y="6311900"/>
                </a:lnTo>
                <a:lnTo>
                  <a:pt x="7973327" y="6299200"/>
                </a:lnTo>
                <a:lnTo>
                  <a:pt x="7969656" y="6286500"/>
                </a:lnTo>
                <a:lnTo>
                  <a:pt x="7962316" y="6261100"/>
                </a:lnTo>
                <a:lnTo>
                  <a:pt x="7960512" y="6261100"/>
                </a:lnTo>
                <a:lnTo>
                  <a:pt x="7959509" y="6248400"/>
                </a:lnTo>
                <a:lnTo>
                  <a:pt x="7955547" y="6198324"/>
                </a:lnTo>
                <a:lnTo>
                  <a:pt x="7950962" y="6134100"/>
                </a:lnTo>
                <a:lnTo>
                  <a:pt x="7946898" y="6070600"/>
                </a:lnTo>
                <a:lnTo>
                  <a:pt x="7945450" y="6045200"/>
                </a:lnTo>
                <a:lnTo>
                  <a:pt x="7944713" y="6032500"/>
                </a:lnTo>
                <a:lnTo>
                  <a:pt x="7943266" y="6007100"/>
                </a:lnTo>
                <a:lnTo>
                  <a:pt x="7942631" y="5994400"/>
                </a:lnTo>
                <a:lnTo>
                  <a:pt x="7941335" y="5969000"/>
                </a:lnTo>
                <a:lnTo>
                  <a:pt x="7940700" y="5956300"/>
                </a:lnTo>
                <a:lnTo>
                  <a:pt x="7940053" y="5943600"/>
                </a:lnTo>
                <a:lnTo>
                  <a:pt x="7939494" y="5930900"/>
                </a:lnTo>
                <a:lnTo>
                  <a:pt x="7938351" y="5905500"/>
                </a:lnTo>
                <a:lnTo>
                  <a:pt x="7937792" y="5892800"/>
                </a:lnTo>
                <a:lnTo>
                  <a:pt x="7937220" y="5880100"/>
                </a:lnTo>
                <a:lnTo>
                  <a:pt x="7936725" y="5867400"/>
                </a:lnTo>
                <a:lnTo>
                  <a:pt x="7936230" y="5854700"/>
                </a:lnTo>
                <a:lnTo>
                  <a:pt x="7934744" y="5816600"/>
                </a:lnTo>
                <a:lnTo>
                  <a:pt x="7932598" y="5765800"/>
                </a:lnTo>
                <a:lnTo>
                  <a:pt x="7931493" y="5727700"/>
                </a:lnTo>
                <a:lnTo>
                  <a:pt x="7931124" y="5715000"/>
                </a:lnTo>
                <a:lnTo>
                  <a:pt x="7930756" y="5702300"/>
                </a:lnTo>
                <a:lnTo>
                  <a:pt x="7930439" y="5689600"/>
                </a:lnTo>
                <a:lnTo>
                  <a:pt x="7930134" y="5676900"/>
                </a:lnTo>
                <a:lnTo>
                  <a:pt x="7929816" y="5664200"/>
                </a:lnTo>
                <a:lnTo>
                  <a:pt x="7929181" y="5638800"/>
                </a:lnTo>
                <a:lnTo>
                  <a:pt x="7928648" y="5613400"/>
                </a:lnTo>
                <a:lnTo>
                  <a:pt x="7928394" y="5600700"/>
                </a:lnTo>
                <a:lnTo>
                  <a:pt x="7927861" y="5575300"/>
                </a:lnTo>
                <a:lnTo>
                  <a:pt x="7927416" y="5549900"/>
                </a:lnTo>
                <a:lnTo>
                  <a:pt x="7927187" y="5537200"/>
                </a:lnTo>
                <a:lnTo>
                  <a:pt x="7926057" y="5473700"/>
                </a:lnTo>
                <a:lnTo>
                  <a:pt x="7925829" y="5461000"/>
                </a:lnTo>
                <a:lnTo>
                  <a:pt x="7924457" y="5346700"/>
                </a:lnTo>
                <a:lnTo>
                  <a:pt x="7923949" y="5295900"/>
                </a:lnTo>
                <a:lnTo>
                  <a:pt x="7922793" y="5156200"/>
                </a:lnTo>
                <a:lnTo>
                  <a:pt x="7922438" y="5118100"/>
                </a:lnTo>
                <a:lnTo>
                  <a:pt x="7922057" y="5080000"/>
                </a:lnTo>
                <a:lnTo>
                  <a:pt x="7921625" y="5054600"/>
                </a:lnTo>
                <a:lnTo>
                  <a:pt x="7921104" y="5016500"/>
                </a:lnTo>
                <a:lnTo>
                  <a:pt x="7920469" y="4991100"/>
                </a:lnTo>
                <a:lnTo>
                  <a:pt x="7919694" y="4978400"/>
                </a:lnTo>
                <a:lnTo>
                  <a:pt x="7918742" y="4953000"/>
                </a:lnTo>
                <a:lnTo>
                  <a:pt x="7910322" y="4864100"/>
                </a:lnTo>
                <a:lnTo>
                  <a:pt x="7906017" y="4813300"/>
                </a:lnTo>
                <a:lnTo>
                  <a:pt x="7901584" y="4762500"/>
                </a:lnTo>
                <a:lnTo>
                  <a:pt x="7896974" y="4711700"/>
                </a:lnTo>
                <a:lnTo>
                  <a:pt x="7892135" y="4660900"/>
                </a:lnTo>
                <a:lnTo>
                  <a:pt x="7887005" y="4622800"/>
                </a:lnTo>
                <a:lnTo>
                  <a:pt x="7881544" y="4572000"/>
                </a:lnTo>
                <a:lnTo>
                  <a:pt x="7875676" y="4521200"/>
                </a:lnTo>
                <a:lnTo>
                  <a:pt x="7867891" y="4483100"/>
                </a:lnTo>
                <a:lnTo>
                  <a:pt x="7855623" y="4432300"/>
                </a:lnTo>
                <a:lnTo>
                  <a:pt x="7839189" y="4394200"/>
                </a:lnTo>
                <a:lnTo>
                  <a:pt x="7818933" y="4356100"/>
                </a:lnTo>
                <a:lnTo>
                  <a:pt x="7963484" y="4356100"/>
                </a:lnTo>
                <a:lnTo>
                  <a:pt x="7963484" y="0"/>
                </a:lnTo>
                <a:lnTo>
                  <a:pt x="7322198" y="0"/>
                </a:lnTo>
                <a:lnTo>
                  <a:pt x="7322198" y="6477000"/>
                </a:lnTo>
                <a:lnTo>
                  <a:pt x="7311136" y="6451600"/>
                </a:lnTo>
                <a:lnTo>
                  <a:pt x="7305649" y="6438900"/>
                </a:lnTo>
                <a:lnTo>
                  <a:pt x="7322198" y="6477000"/>
                </a:lnTo>
                <a:lnTo>
                  <a:pt x="7322198" y="0"/>
                </a:lnTo>
                <a:lnTo>
                  <a:pt x="7149338" y="0"/>
                </a:lnTo>
                <a:lnTo>
                  <a:pt x="7149338" y="6184900"/>
                </a:lnTo>
                <a:lnTo>
                  <a:pt x="7117753" y="6134100"/>
                </a:lnTo>
                <a:lnTo>
                  <a:pt x="7149338" y="6184900"/>
                </a:lnTo>
                <a:lnTo>
                  <a:pt x="7149338" y="0"/>
                </a:lnTo>
                <a:lnTo>
                  <a:pt x="6938340" y="0"/>
                </a:lnTo>
                <a:lnTo>
                  <a:pt x="6938340" y="5829300"/>
                </a:lnTo>
                <a:lnTo>
                  <a:pt x="6909638" y="5778500"/>
                </a:lnTo>
                <a:lnTo>
                  <a:pt x="6900329" y="5753100"/>
                </a:lnTo>
                <a:lnTo>
                  <a:pt x="6919074" y="5791200"/>
                </a:lnTo>
                <a:lnTo>
                  <a:pt x="6938340" y="5829300"/>
                </a:lnTo>
                <a:lnTo>
                  <a:pt x="6938340" y="0"/>
                </a:lnTo>
                <a:lnTo>
                  <a:pt x="6763779" y="0"/>
                </a:lnTo>
                <a:lnTo>
                  <a:pt x="6763779" y="5524500"/>
                </a:lnTo>
                <a:lnTo>
                  <a:pt x="6757886" y="5511800"/>
                </a:lnTo>
                <a:lnTo>
                  <a:pt x="6755193" y="5499100"/>
                </a:lnTo>
                <a:lnTo>
                  <a:pt x="6760731" y="5511800"/>
                </a:lnTo>
                <a:lnTo>
                  <a:pt x="6763779" y="5524500"/>
                </a:lnTo>
                <a:lnTo>
                  <a:pt x="6763779" y="0"/>
                </a:lnTo>
                <a:lnTo>
                  <a:pt x="5775528" y="0"/>
                </a:lnTo>
                <a:lnTo>
                  <a:pt x="5775528" y="4953000"/>
                </a:lnTo>
                <a:lnTo>
                  <a:pt x="5175174" y="4368800"/>
                </a:lnTo>
                <a:lnTo>
                  <a:pt x="5135130" y="4394200"/>
                </a:lnTo>
                <a:lnTo>
                  <a:pt x="5098161" y="4419600"/>
                </a:lnTo>
                <a:lnTo>
                  <a:pt x="5064671" y="4445000"/>
                </a:lnTo>
                <a:lnTo>
                  <a:pt x="5035029" y="4483100"/>
                </a:lnTo>
                <a:lnTo>
                  <a:pt x="5009642" y="4521200"/>
                </a:lnTo>
                <a:lnTo>
                  <a:pt x="4988903" y="4559300"/>
                </a:lnTo>
                <a:lnTo>
                  <a:pt x="4973205" y="4597400"/>
                </a:lnTo>
                <a:lnTo>
                  <a:pt x="4962944" y="4648200"/>
                </a:lnTo>
                <a:lnTo>
                  <a:pt x="4958486" y="4699000"/>
                </a:lnTo>
                <a:lnTo>
                  <a:pt x="4819561" y="6032500"/>
                </a:lnTo>
                <a:lnTo>
                  <a:pt x="4824311" y="6083300"/>
                </a:lnTo>
                <a:lnTo>
                  <a:pt x="4847450" y="6134100"/>
                </a:lnTo>
                <a:lnTo>
                  <a:pt x="4885499" y="6159500"/>
                </a:lnTo>
                <a:lnTo>
                  <a:pt x="4934940" y="6184900"/>
                </a:lnTo>
                <a:lnTo>
                  <a:pt x="5029822" y="6198324"/>
                </a:lnTo>
                <a:lnTo>
                  <a:pt x="4912601" y="7112000"/>
                </a:lnTo>
                <a:lnTo>
                  <a:pt x="4519854" y="7112000"/>
                </a:lnTo>
                <a:lnTo>
                  <a:pt x="4518368" y="7086600"/>
                </a:lnTo>
                <a:lnTo>
                  <a:pt x="4516412" y="7061200"/>
                </a:lnTo>
                <a:lnTo>
                  <a:pt x="4513999" y="7035800"/>
                </a:lnTo>
                <a:lnTo>
                  <a:pt x="4511167" y="6997700"/>
                </a:lnTo>
                <a:lnTo>
                  <a:pt x="4507928" y="6959600"/>
                </a:lnTo>
                <a:lnTo>
                  <a:pt x="4504321" y="6908800"/>
                </a:lnTo>
                <a:lnTo>
                  <a:pt x="4500372" y="6870700"/>
                </a:lnTo>
                <a:lnTo>
                  <a:pt x="4496105" y="6819900"/>
                </a:lnTo>
                <a:lnTo>
                  <a:pt x="4491533" y="6769100"/>
                </a:lnTo>
                <a:lnTo>
                  <a:pt x="4486694" y="6718300"/>
                </a:lnTo>
                <a:lnTo>
                  <a:pt x="4481614" y="6667500"/>
                </a:lnTo>
                <a:lnTo>
                  <a:pt x="4476318" y="6604000"/>
                </a:lnTo>
                <a:lnTo>
                  <a:pt x="4470832" y="6553200"/>
                </a:lnTo>
                <a:lnTo>
                  <a:pt x="4465180" y="6489700"/>
                </a:lnTo>
                <a:lnTo>
                  <a:pt x="4459402" y="6426200"/>
                </a:lnTo>
                <a:lnTo>
                  <a:pt x="4453496" y="6362700"/>
                </a:lnTo>
                <a:lnTo>
                  <a:pt x="4447502" y="6299200"/>
                </a:lnTo>
                <a:lnTo>
                  <a:pt x="4435360" y="6184900"/>
                </a:lnTo>
                <a:lnTo>
                  <a:pt x="4423194" y="6057900"/>
                </a:lnTo>
                <a:lnTo>
                  <a:pt x="4411192" y="5930900"/>
                </a:lnTo>
                <a:lnTo>
                  <a:pt x="4409897" y="5918200"/>
                </a:lnTo>
                <a:lnTo>
                  <a:pt x="4408602" y="5905500"/>
                </a:lnTo>
                <a:lnTo>
                  <a:pt x="4406023" y="5880100"/>
                </a:lnTo>
                <a:lnTo>
                  <a:pt x="4404728" y="5867400"/>
                </a:lnTo>
                <a:lnTo>
                  <a:pt x="4403445" y="5854700"/>
                </a:lnTo>
                <a:lnTo>
                  <a:pt x="4399572" y="5816600"/>
                </a:lnTo>
                <a:lnTo>
                  <a:pt x="4383303" y="5651500"/>
                </a:lnTo>
                <a:lnTo>
                  <a:pt x="4370197" y="5524500"/>
                </a:lnTo>
                <a:lnTo>
                  <a:pt x="4364952" y="5473700"/>
                </a:lnTo>
                <a:lnTo>
                  <a:pt x="4363644" y="5461000"/>
                </a:lnTo>
                <a:lnTo>
                  <a:pt x="4361027" y="5435600"/>
                </a:lnTo>
                <a:lnTo>
                  <a:pt x="4359922" y="5422900"/>
                </a:lnTo>
                <a:lnTo>
                  <a:pt x="4355516" y="5372100"/>
                </a:lnTo>
                <a:lnTo>
                  <a:pt x="4355084" y="5367083"/>
                </a:lnTo>
                <a:lnTo>
                  <a:pt x="4369244" y="5359400"/>
                </a:lnTo>
                <a:lnTo>
                  <a:pt x="4462869" y="5308600"/>
                </a:lnTo>
                <a:lnTo>
                  <a:pt x="4501870" y="5295900"/>
                </a:lnTo>
                <a:lnTo>
                  <a:pt x="4370006" y="4965700"/>
                </a:lnTo>
                <a:lnTo>
                  <a:pt x="4479810" y="4902200"/>
                </a:lnTo>
                <a:lnTo>
                  <a:pt x="4352353" y="4786261"/>
                </a:lnTo>
                <a:lnTo>
                  <a:pt x="4352353" y="5368556"/>
                </a:lnTo>
                <a:lnTo>
                  <a:pt x="4351566" y="5372100"/>
                </a:lnTo>
                <a:lnTo>
                  <a:pt x="4345838" y="5372100"/>
                </a:lnTo>
                <a:lnTo>
                  <a:pt x="4352353" y="5368556"/>
                </a:lnTo>
                <a:lnTo>
                  <a:pt x="4352353" y="4786261"/>
                </a:lnTo>
                <a:lnTo>
                  <a:pt x="4256430" y="4699000"/>
                </a:lnTo>
                <a:lnTo>
                  <a:pt x="4245915" y="4673600"/>
                </a:lnTo>
                <a:lnTo>
                  <a:pt x="4235386" y="4648200"/>
                </a:lnTo>
                <a:lnTo>
                  <a:pt x="4224871" y="4622800"/>
                </a:lnTo>
                <a:lnTo>
                  <a:pt x="4203827" y="4572000"/>
                </a:lnTo>
                <a:lnTo>
                  <a:pt x="4201096" y="4559300"/>
                </a:lnTo>
                <a:lnTo>
                  <a:pt x="4198696" y="4559300"/>
                </a:lnTo>
                <a:lnTo>
                  <a:pt x="4183342" y="4533900"/>
                </a:lnTo>
                <a:lnTo>
                  <a:pt x="4175671" y="4521200"/>
                </a:lnTo>
                <a:lnTo>
                  <a:pt x="4148086" y="4483100"/>
                </a:lnTo>
                <a:lnTo>
                  <a:pt x="4137545" y="4470400"/>
                </a:lnTo>
                <a:lnTo>
                  <a:pt x="4127017" y="4457700"/>
                </a:lnTo>
                <a:lnTo>
                  <a:pt x="4116476" y="4445000"/>
                </a:lnTo>
                <a:lnTo>
                  <a:pt x="4098950" y="4432300"/>
                </a:lnTo>
                <a:lnTo>
                  <a:pt x="4081424" y="4419600"/>
                </a:lnTo>
                <a:lnTo>
                  <a:pt x="4076687" y="4406900"/>
                </a:lnTo>
                <a:lnTo>
                  <a:pt x="4071480" y="4394200"/>
                </a:lnTo>
                <a:lnTo>
                  <a:pt x="4065867" y="4381500"/>
                </a:lnTo>
                <a:lnTo>
                  <a:pt x="4062882" y="4368800"/>
                </a:lnTo>
                <a:lnTo>
                  <a:pt x="4059910" y="4356100"/>
                </a:lnTo>
                <a:lnTo>
                  <a:pt x="5165204" y="4356100"/>
                </a:lnTo>
                <a:lnTo>
                  <a:pt x="5775528" y="4953000"/>
                </a:lnTo>
                <a:lnTo>
                  <a:pt x="5775528" y="0"/>
                </a:lnTo>
                <a:lnTo>
                  <a:pt x="4002671" y="0"/>
                </a:lnTo>
                <a:lnTo>
                  <a:pt x="4002671" y="4381500"/>
                </a:lnTo>
                <a:lnTo>
                  <a:pt x="3994785" y="4368800"/>
                </a:lnTo>
                <a:lnTo>
                  <a:pt x="4002671" y="4381500"/>
                </a:lnTo>
                <a:lnTo>
                  <a:pt x="4002671" y="0"/>
                </a:lnTo>
                <a:lnTo>
                  <a:pt x="3286658" y="0"/>
                </a:lnTo>
                <a:lnTo>
                  <a:pt x="3286658" y="4432300"/>
                </a:lnTo>
                <a:lnTo>
                  <a:pt x="3284690" y="4439882"/>
                </a:lnTo>
                <a:lnTo>
                  <a:pt x="3285210" y="4432300"/>
                </a:lnTo>
                <a:lnTo>
                  <a:pt x="3286658" y="4432300"/>
                </a:lnTo>
                <a:lnTo>
                  <a:pt x="3286658" y="0"/>
                </a:lnTo>
                <a:lnTo>
                  <a:pt x="3217151" y="0"/>
                </a:lnTo>
                <a:lnTo>
                  <a:pt x="3217151" y="4660900"/>
                </a:lnTo>
                <a:lnTo>
                  <a:pt x="3214395" y="4673600"/>
                </a:lnTo>
                <a:lnTo>
                  <a:pt x="3214243" y="4673600"/>
                </a:lnTo>
                <a:lnTo>
                  <a:pt x="3215614" y="4660900"/>
                </a:lnTo>
                <a:lnTo>
                  <a:pt x="3217151" y="4660900"/>
                </a:lnTo>
                <a:lnTo>
                  <a:pt x="3217151" y="0"/>
                </a:lnTo>
                <a:lnTo>
                  <a:pt x="1405293" y="0"/>
                </a:lnTo>
                <a:lnTo>
                  <a:pt x="1405293" y="4356100"/>
                </a:lnTo>
                <a:lnTo>
                  <a:pt x="1724863" y="4356100"/>
                </a:lnTo>
                <a:lnTo>
                  <a:pt x="1724456" y="4419600"/>
                </a:lnTo>
                <a:lnTo>
                  <a:pt x="1725790" y="4470400"/>
                </a:lnTo>
                <a:lnTo>
                  <a:pt x="1728254" y="4521200"/>
                </a:lnTo>
                <a:lnTo>
                  <a:pt x="1731200" y="4572000"/>
                </a:lnTo>
                <a:lnTo>
                  <a:pt x="1734032" y="4635500"/>
                </a:lnTo>
                <a:lnTo>
                  <a:pt x="1736102" y="4686300"/>
                </a:lnTo>
                <a:lnTo>
                  <a:pt x="1737385" y="4686300"/>
                </a:lnTo>
                <a:lnTo>
                  <a:pt x="1740522" y="4699000"/>
                </a:lnTo>
                <a:lnTo>
                  <a:pt x="1745449" y="4711700"/>
                </a:lnTo>
                <a:lnTo>
                  <a:pt x="1752117" y="4724400"/>
                </a:lnTo>
                <a:lnTo>
                  <a:pt x="1751063" y="4724400"/>
                </a:lnTo>
                <a:lnTo>
                  <a:pt x="1749767" y="4737100"/>
                </a:lnTo>
                <a:lnTo>
                  <a:pt x="1582369" y="5562600"/>
                </a:lnTo>
                <a:lnTo>
                  <a:pt x="1083411" y="5562600"/>
                </a:lnTo>
                <a:lnTo>
                  <a:pt x="1083411" y="5829300"/>
                </a:lnTo>
                <a:lnTo>
                  <a:pt x="1041628" y="5829300"/>
                </a:lnTo>
                <a:lnTo>
                  <a:pt x="991920" y="5842000"/>
                </a:lnTo>
                <a:lnTo>
                  <a:pt x="943470" y="5842000"/>
                </a:lnTo>
                <a:lnTo>
                  <a:pt x="851154" y="5867400"/>
                </a:lnTo>
                <a:lnTo>
                  <a:pt x="807681" y="5880100"/>
                </a:lnTo>
                <a:lnTo>
                  <a:pt x="766267" y="5905500"/>
                </a:lnTo>
                <a:lnTo>
                  <a:pt x="727100" y="5930900"/>
                </a:lnTo>
                <a:lnTo>
                  <a:pt x="690384" y="5956300"/>
                </a:lnTo>
                <a:lnTo>
                  <a:pt x="656310" y="5981700"/>
                </a:lnTo>
                <a:lnTo>
                  <a:pt x="625081" y="6019800"/>
                </a:lnTo>
                <a:lnTo>
                  <a:pt x="596900" y="6045200"/>
                </a:lnTo>
                <a:lnTo>
                  <a:pt x="571944" y="6083300"/>
                </a:lnTo>
                <a:lnTo>
                  <a:pt x="550430" y="6121400"/>
                </a:lnTo>
                <a:lnTo>
                  <a:pt x="532549" y="6172200"/>
                </a:lnTo>
                <a:lnTo>
                  <a:pt x="518490" y="6210300"/>
                </a:lnTo>
                <a:lnTo>
                  <a:pt x="508469" y="6248400"/>
                </a:lnTo>
                <a:lnTo>
                  <a:pt x="502678" y="6299200"/>
                </a:lnTo>
                <a:lnTo>
                  <a:pt x="389623" y="6299200"/>
                </a:lnTo>
                <a:lnTo>
                  <a:pt x="389623" y="7112000"/>
                </a:lnTo>
                <a:lnTo>
                  <a:pt x="0" y="7112000"/>
                </a:lnTo>
                <a:lnTo>
                  <a:pt x="0" y="7289800"/>
                </a:lnTo>
                <a:lnTo>
                  <a:pt x="8724684" y="7289800"/>
                </a:lnTo>
                <a:lnTo>
                  <a:pt x="8724684" y="7112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3326" y="1"/>
            <a:ext cx="8724673" cy="92003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50" b="0" i="0" u="heavy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E9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422911"/>
            <a:ext cx="16256000" cy="2242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50" b="0" i="0" u="heavy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64778" y="1662072"/>
            <a:ext cx="9358442" cy="311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6.png"/><Relationship Id="rId13" Type="http://schemas.openxmlformats.org/officeDocument/2006/relationships/image" Target="../media/image2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519" y="8855489"/>
              <a:ext cx="18287365" cy="714375"/>
            </a:xfrm>
            <a:custGeom>
              <a:avLst/>
              <a:gdLst/>
              <a:ahLst/>
              <a:cxnLst/>
              <a:rect l="l" t="t" r="r" b="b"/>
              <a:pathLst>
                <a:path w="18287365" h="714375">
                  <a:moveTo>
                    <a:pt x="18286960" y="714374"/>
                  </a:moveTo>
                  <a:lnTo>
                    <a:pt x="0" y="714374"/>
                  </a:lnTo>
                  <a:lnTo>
                    <a:pt x="0" y="0"/>
                  </a:lnTo>
                  <a:lnTo>
                    <a:pt x="18286960" y="0"/>
                  </a:lnTo>
                  <a:lnTo>
                    <a:pt x="18286960" y="714374"/>
                  </a:lnTo>
                  <a:close/>
                </a:path>
              </a:pathLst>
            </a:custGeom>
            <a:solidFill>
              <a:srgbClr val="122429">
                <a:alpha val="568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88566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869907"/>
              <a:ext cx="14501494" cy="7417434"/>
            </a:xfrm>
            <a:custGeom>
              <a:avLst/>
              <a:gdLst/>
              <a:ahLst/>
              <a:cxnLst/>
              <a:rect l="l" t="t" r="r" b="b"/>
              <a:pathLst>
                <a:path w="14501494" h="7417434">
                  <a:moveTo>
                    <a:pt x="14501381" y="7417092"/>
                  </a:moveTo>
                  <a:lnTo>
                    <a:pt x="9539745" y="3134741"/>
                  </a:lnTo>
                  <a:lnTo>
                    <a:pt x="4212272" y="3178543"/>
                  </a:lnTo>
                  <a:lnTo>
                    <a:pt x="4207395" y="3143567"/>
                  </a:lnTo>
                  <a:lnTo>
                    <a:pt x="0" y="0"/>
                  </a:lnTo>
                  <a:lnTo>
                    <a:pt x="0" y="7417092"/>
                  </a:lnTo>
                  <a:lnTo>
                    <a:pt x="4801971" y="7417092"/>
                  </a:lnTo>
                  <a:lnTo>
                    <a:pt x="14501381" y="7417092"/>
                  </a:lnTo>
                  <a:close/>
                </a:path>
              </a:pathLst>
            </a:custGeom>
            <a:solidFill>
              <a:srgbClr val="2D4E56">
                <a:alpha val="6195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729105" marR="5080" indent="-1717039">
              <a:lnSpc>
                <a:spcPts val="11930"/>
              </a:lnSpc>
              <a:spcBef>
                <a:spcPts val="660"/>
              </a:spcBef>
            </a:pPr>
            <a:r>
              <a:rPr dirty="0" spc="-525"/>
              <a:t>INVISIBLE</a:t>
            </a:r>
            <a:r>
              <a:rPr dirty="0" spc="240"/>
              <a:t> </a:t>
            </a:r>
            <a:r>
              <a:rPr dirty="0" spc="-555"/>
              <a:t>CHIP </a:t>
            </a:r>
            <a:r>
              <a:rPr dirty="0" spc="-2470"/>
              <a:t> </a:t>
            </a:r>
            <a:r>
              <a:rPr dirty="0" spc="-260"/>
              <a:t>TRACKER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950242" y="0"/>
            <a:ext cx="8338184" cy="2505075"/>
            <a:chOff x="9950242" y="0"/>
            <a:chExt cx="8338184" cy="2505075"/>
          </a:xfrm>
        </p:grpSpPr>
        <p:sp>
          <p:nvSpPr>
            <p:cNvPr id="8" name="object 8"/>
            <p:cNvSpPr/>
            <p:nvPr/>
          </p:nvSpPr>
          <p:spPr>
            <a:xfrm>
              <a:off x="10638479" y="0"/>
              <a:ext cx="7649845" cy="2003425"/>
            </a:xfrm>
            <a:custGeom>
              <a:avLst/>
              <a:gdLst/>
              <a:ahLst/>
              <a:cxnLst/>
              <a:rect l="l" t="t" r="r" b="b"/>
              <a:pathLst>
                <a:path w="7649844" h="2003425">
                  <a:moveTo>
                    <a:pt x="2002935" y="2002936"/>
                  </a:moveTo>
                  <a:lnTo>
                    <a:pt x="0" y="0"/>
                  </a:lnTo>
                  <a:lnTo>
                    <a:pt x="7649520" y="0"/>
                  </a:lnTo>
                  <a:lnTo>
                    <a:pt x="7649520" y="1975019"/>
                  </a:lnTo>
                  <a:lnTo>
                    <a:pt x="2002935" y="2002936"/>
                  </a:lnTo>
                  <a:close/>
                </a:path>
              </a:pathLst>
            </a:custGeom>
            <a:solidFill>
              <a:srgbClr val="83A6C2">
                <a:alpha val="619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950242" y="1"/>
              <a:ext cx="8338184" cy="2505075"/>
            </a:xfrm>
            <a:custGeom>
              <a:avLst/>
              <a:gdLst/>
              <a:ahLst/>
              <a:cxnLst/>
              <a:rect l="l" t="t" r="r" b="b"/>
              <a:pathLst>
                <a:path w="8338184" h="2505075">
                  <a:moveTo>
                    <a:pt x="2651173" y="2504668"/>
                  </a:moveTo>
                  <a:lnTo>
                    <a:pt x="0" y="0"/>
                  </a:lnTo>
                  <a:lnTo>
                    <a:pt x="8337756" y="0"/>
                  </a:lnTo>
                  <a:lnTo>
                    <a:pt x="8337756" y="2435382"/>
                  </a:lnTo>
                  <a:lnTo>
                    <a:pt x="2651173" y="2504668"/>
                  </a:lnTo>
                  <a:close/>
                </a:path>
              </a:pathLst>
            </a:custGeom>
            <a:solidFill>
              <a:srgbClr val="2D4E56">
                <a:alpha val="6195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442288" y="5526471"/>
            <a:ext cx="9403715" cy="1102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050" spc="-240">
                <a:solidFill>
                  <a:srgbClr val="FFFFFF"/>
                </a:solidFill>
                <a:latin typeface="Georgia"/>
                <a:cs typeface="Georgia"/>
              </a:rPr>
              <a:t>MARKETING</a:t>
            </a:r>
            <a:r>
              <a:rPr dirty="0" sz="7050" spc="34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7050" spc="-165">
                <a:solidFill>
                  <a:srgbClr val="FFFFFF"/>
                </a:solidFill>
                <a:latin typeface="Georgia"/>
                <a:cs typeface="Georgia"/>
              </a:rPr>
              <a:t>PROJECT</a:t>
            </a:r>
            <a:endParaRPr sz="705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6000" y="8035946"/>
            <a:ext cx="11219180" cy="1533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dirty="0" sz="4600" spc="-210">
                <a:solidFill>
                  <a:srgbClr val="FFFFFF"/>
                </a:solidFill>
                <a:latin typeface="Arial MT"/>
                <a:cs typeface="Arial MT"/>
              </a:rPr>
              <a:t>PRESENTED</a:t>
            </a:r>
            <a:r>
              <a:rPr dirty="0" sz="4600" spc="-20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600" spc="-5">
                <a:solidFill>
                  <a:srgbClr val="FFFFFF"/>
                </a:solidFill>
                <a:latin typeface="Arial MT"/>
                <a:cs typeface="Arial MT"/>
              </a:rPr>
              <a:t>BY: </a:t>
            </a:r>
            <a:r>
              <a:rPr dirty="0" sz="4600" spc="204">
                <a:solidFill>
                  <a:srgbClr val="FFFFFF"/>
                </a:solidFill>
                <a:latin typeface="Arial MT"/>
                <a:cs typeface="Arial MT"/>
              </a:rPr>
              <a:t>AQSA </a:t>
            </a:r>
            <a:r>
              <a:rPr dirty="0" sz="4600" spc="100">
                <a:solidFill>
                  <a:srgbClr val="FFFFFF"/>
                </a:solidFill>
                <a:latin typeface="Arial MT"/>
                <a:cs typeface="Arial MT"/>
              </a:rPr>
              <a:t>HUSSAIN </a:t>
            </a:r>
            <a:r>
              <a:rPr dirty="0" sz="4600" spc="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600" spc="-55">
                <a:solidFill>
                  <a:srgbClr val="FFFFFF"/>
                </a:solidFill>
                <a:latin typeface="Arial MT"/>
                <a:cs typeface="Arial MT"/>
              </a:rPr>
              <a:t>DEPARTMENT:</a:t>
            </a:r>
            <a:r>
              <a:rPr dirty="0" sz="4600" spc="2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600" spc="35">
                <a:solidFill>
                  <a:srgbClr val="FFFFFF"/>
                </a:solidFill>
                <a:latin typeface="Arial MT"/>
                <a:cs typeface="Arial MT"/>
              </a:rPr>
              <a:t>MANAGEMENT</a:t>
            </a:r>
            <a:r>
              <a:rPr dirty="0" sz="4600" spc="2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600" spc="-110">
                <a:solidFill>
                  <a:srgbClr val="FFFFFF"/>
                </a:solidFill>
                <a:latin typeface="Arial MT"/>
                <a:cs typeface="Arial MT"/>
              </a:rPr>
              <a:t>STUDIES</a:t>
            </a:r>
            <a:endParaRPr sz="4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15"/>
              <a:t>INVISISBLE</a:t>
            </a:r>
            <a:r>
              <a:rPr dirty="0" spc="445"/>
              <a:t> </a:t>
            </a:r>
            <a:r>
              <a:rPr dirty="0" spc="-390"/>
              <a:t>CHIP</a:t>
            </a:r>
            <a:r>
              <a:rPr dirty="0" spc="445"/>
              <a:t> </a:t>
            </a:r>
            <a:r>
              <a:rPr dirty="0" spc="-135"/>
              <a:t>TRACKER</a:t>
            </a:r>
          </a:p>
        </p:txBody>
      </p:sp>
      <p:sp>
        <p:nvSpPr>
          <p:cNvPr id="3" name="object 3"/>
          <p:cNvSpPr/>
          <p:nvPr/>
        </p:nvSpPr>
        <p:spPr>
          <a:xfrm>
            <a:off x="13230728" y="363"/>
            <a:ext cx="1235710" cy="4336415"/>
          </a:xfrm>
          <a:custGeom>
            <a:avLst/>
            <a:gdLst/>
            <a:ahLst/>
            <a:cxnLst/>
            <a:rect l="l" t="t" r="r" b="b"/>
            <a:pathLst>
              <a:path w="1235709" h="4336415">
                <a:moveTo>
                  <a:pt x="0" y="0"/>
                </a:moveTo>
                <a:lnTo>
                  <a:pt x="1235550" y="0"/>
                </a:lnTo>
                <a:lnTo>
                  <a:pt x="1235550" y="4336401"/>
                </a:lnTo>
                <a:lnTo>
                  <a:pt x="126797" y="4056185"/>
                </a:lnTo>
                <a:lnTo>
                  <a:pt x="1061672" y="4056185"/>
                </a:lnTo>
                <a:lnTo>
                  <a:pt x="1061672" y="3854031"/>
                </a:lnTo>
                <a:lnTo>
                  <a:pt x="460548" y="3716063"/>
                </a:lnTo>
                <a:lnTo>
                  <a:pt x="1061672" y="3716063"/>
                </a:lnTo>
                <a:lnTo>
                  <a:pt x="1061672" y="3513990"/>
                </a:lnTo>
                <a:lnTo>
                  <a:pt x="402375" y="3376021"/>
                </a:lnTo>
                <a:lnTo>
                  <a:pt x="1061672" y="3376021"/>
                </a:lnTo>
                <a:lnTo>
                  <a:pt x="1061672" y="3173989"/>
                </a:lnTo>
                <a:lnTo>
                  <a:pt x="332101" y="3036034"/>
                </a:lnTo>
                <a:lnTo>
                  <a:pt x="1061672" y="3036034"/>
                </a:lnTo>
                <a:lnTo>
                  <a:pt x="1061672" y="2833880"/>
                </a:lnTo>
                <a:lnTo>
                  <a:pt x="244851" y="2696006"/>
                </a:lnTo>
                <a:lnTo>
                  <a:pt x="1061672" y="2696006"/>
                </a:lnTo>
                <a:lnTo>
                  <a:pt x="1061672" y="2493812"/>
                </a:lnTo>
                <a:lnTo>
                  <a:pt x="173837" y="2361985"/>
                </a:lnTo>
                <a:lnTo>
                  <a:pt x="0" y="2361985"/>
                </a:lnTo>
                <a:lnTo>
                  <a:pt x="0" y="2355965"/>
                </a:lnTo>
                <a:lnTo>
                  <a:pt x="1061672" y="2355965"/>
                </a:lnTo>
                <a:lnTo>
                  <a:pt x="1061672" y="2153919"/>
                </a:lnTo>
                <a:lnTo>
                  <a:pt x="173837" y="2039883"/>
                </a:lnTo>
                <a:lnTo>
                  <a:pt x="0" y="2039883"/>
                </a:lnTo>
                <a:lnTo>
                  <a:pt x="0" y="2015910"/>
                </a:lnTo>
                <a:lnTo>
                  <a:pt x="1061672" y="2015910"/>
                </a:lnTo>
                <a:lnTo>
                  <a:pt x="1061672" y="1813823"/>
                </a:lnTo>
                <a:lnTo>
                  <a:pt x="173837" y="1717957"/>
                </a:lnTo>
                <a:lnTo>
                  <a:pt x="0" y="1717957"/>
                </a:lnTo>
                <a:lnTo>
                  <a:pt x="0" y="1675841"/>
                </a:lnTo>
                <a:lnTo>
                  <a:pt x="1061672" y="1675841"/>
                </a:lnTo>
                <a:lnTo>
                  <a:pt x="1061672" y="1473714"/>
                </a:lnTo>
                <a:lnTo>
                  <a:pt x="173837" y="1395828"/>
                </a:lnTo>
                <a:lnTo>
                  <a:pt x="0" y="1395828"/>
                </a:lnTo>
                <a:lnTo>
                  <a:pt x="0" y="1335841"/>
                </a:lnTo>
                <a:lnTo>
                  <a:pt x="1061672" y="1335841"/>
                </a:lnTo>
                <a:lnTo>
                  <a:pt x="1061672" y="1133795"/>
                </a:lnTo>
                <a:lnTo>
                  <a:pt x="173837" y="1073767"/>
                </a:lnTo>
                <a:lnTo>
                  <a:pt x="0" y="1073767"/>
                </a:lnTo>
                <a:lnTo>
                  <a:pt x="0" y="995799"/>
                </a:lnTo>
                <a:lnTo>
                  <a:pt x="1061672" y="995799"/>
                </a:lnTo>
                <a:lnTo>
                  <a:pt x="1061672" y="793713"/>
                </a:lnTo>
                <a:lnTo>
                  <a:pt x="173837" y="751665"/>
                </a:lnTo>
                <a:lnTo>
                  <a:pt x="0" y="751665"/>
                </a:lnTo>
                <a:lnTo>
                  <a:pt x="0" y="655704"/>
                </a:lnTo>
                <a:lnTo>
                  <a:pt x="1061672" y="655704"/>
                </a:lnTo>
                <a:lnTo>
                  <a:pt x="1061672" y="453685"/>
                </a:lnTo>
                <a:lnTo>
                  <a:pt x="173837" y="429712"/>
                </a:lnTo>
                <a:lnTo>
                  <a:pt x="0" y="429712"/>
                </a:lnTo>
                <a:lnTo>
                  <a:pt x="0" y="0"/>
                </a:lnTo>
                <a:close/>
              </a:path>
              <a:path w="1235709" h="4336415">
                <a:moveTo>
                  <a:pt x="0" y="3650257"/>
                </a:moveTo>
                <a:lnTo>
                  <a:pt x="173837" y="3650257"/>
                </a:lnTo>
                <a:lnTo>
                  <a:pt x="173837" y="3841613"/>
                </a:lnTo>
                <a:lnTo>
                  <a:pt x="1061672" y="4056185"/>
                </a:lnTo>
                <a:lnTo>
                  <a:pt x="126797" y="4056185"/>
                </a:lnTo>
                <a:lnTo>
                  <a:pt x="0" y="4024140"/>
                </a:lnTo>
                <a:lnTo>
                  <a:pt x="0" y="3650257"/>
                </a:lnTo>
                <a:close/>
              </a:path>
              <a:path w="1235709" h="4336415">
                <a:moveTo>
                  <a:pt x="0" y="3328196"/>
                </a:moveTo>
                <a:lnTo>
                  <a:pt x="173837" y="3328196"/>
                </a:lnTo>
                <a:lnTo>
                  <a:pt x="173837" y="3519592"/>
                </a:lnTo>
                <a:lnTo>
                  <a:pt x="1061672" y="3716063"/>
                </a:lnTo>
                <a:lnTo>
                  <a:pt x="460548" y="3716063"/>
                </a:lnTo>
                <a:lnTo>
                  <a:pt x="173837" y="3650257"/>
                </a:lnTo>
                <a:lnTo>
                  <a:pt x="0" y="3650257"/>
                </a:lnTo>
                <a:lnTo>
                  <a:pt x="0" y="3328196"/>
                </a:lnTo>
                <a:close/>
              </a:path>
              <a:path w="1235709" h="4336415">
                <a:moveTo>
                  <a:pt x="0" y="3006108"/>
                </a:moveTo>
                <a:lnTo>
                  <a:pt x="173837" y="3006108"/>
                </a:lnTo>
                <a:lnTo>
                  <a:pt x="173837" y="3197517"/>
                </a:lnTo>
                <a:lnTo>
                  <a:pt x="1061672" y="3376021"/>
                </a:lnTo>
                <a:lnTo>
                  <a:pt x="402375" y="3376021"/>
                </a:lnTo>
                <a:lnTo>
                  <a:pt x="173837" y="3328196"/>
                </a:lnTo>
                <a:lnTo>
                  <a:pt x="0" y="3328196"/>
                </a:lnTo>
                <a:lnTo>
                  <a:pt x="0" y="3006108"/>
                </a:lnTo>
                <a:close/>
              </a:path>
              <a:path w="1235709" h="4336415">
                <a:moveTo>
                  <a:pt x="0" y="2684019"/>
                </a:moveTo>
                <a:lnTo>
                  <a:pt x="173837" y="2684019"/>
                </a:lnTo>
                <a:lnTo>
                  <a:pt x="173837" y="2875456"/>
                </a:lnTo>
                <a:lnTo>
                  <a:pt x="1061672" y="3036034"/>
                </a:lnTo>
                <a:lnTo>
                  <a:pt x="332101" y="3036034"/>
                </a:lnTo>
                <a:lnTo>
                  <a:pt x="173837" y="3006108"/>
                </a:lnTo>
                <a:lnTo>
                  <a:pt x="0" y="3006108"/>
                </a:lnTo>
                <a:lnTo>
                  <a:pt x="0" y="2684019"/>
                </a:lnTo>
                <a:close/>
              </a:path>
              <a:path w="1235709" h="4336415">
                <a:moveTo>
                  <a:pt x="0" y="2361985"/>
                </a:moveTo>
                <a:lnTo>
                  <a:pt x="173837" y="2361985"/>
                </a:lnTo>
                <a:lnTo>
                  <a:pt x="173837" y="2553394"/>
                </a:lnTo>
                <a:lnTo>
                  <a:pt x="1061672" y="2696006"/>
                </a:lnTo>
                <a:lnTo>
                  <a:pt x="244851" y="2696006"/>
                </a:lnTo>
                <a:lnTo>
                  <a:pt x="173837" y="2684019"/>
                </a:lnTo>
                <a:lnTo>
                  <a:pt x="0" y="2684019"/>
                </a:lnTo>
                <a:lnTo>
                  <a:pt x="0" y="2361985"/>
                </a:lnTo>
                <a:close/>
              </a:path>
              <a:path w="1235709" h="4336415">
                <a:moveTo>
                  <a:pt x="0" y="2039883"/>
                </a:moveTo>
                <a:lnTo>
                  <a:pt x="173837" y="2039883"/>
                </a:lnTo>
                <a:lnTo>
                  <a:pt x="173837" y="2231360"/>
                </a:lnTo>
                <a:lnTo>
                  <a:pt x="1061672" y="2355965"/>
                </a:lnTo>
                <a:lnTo>
                  <a:pt x="0" y="2355965"/>
                </a:lnTo>
                <a:lnTo>
                  <a:pt x="0" y="2039883"/>
                </a:lnTo>
                <a:close/>
              </a:path>
              <a:path w="1235709" h="4336415">
                <a:moveTo>
                  <a:pt x="0" y="1717957"/>
                </a:moveTo>
                <a:lnTo>
                  <a:pt x="173837" y="1717957"/>
                </a:lnTo>
                <a:lnTo>
                  <a:pt x="173837" y="1909258"/>
                </a:lnTo>
                <a:lnTo>
                  <a:pt x="1061672" y="2015910"/>
                </a:lnTo>
                <a:lnTo>
                  <a:pt x="0" y="2015910"/>
                </a:lnTo>
                <a:lnTo>
                  <a:pt x="0" y="1717957"/>
                </a:lnTo>
                <a:close/>
              </a:path>
              <a:path w="1235709" h="4336415">
                <a:moveTo>
                  <a:pt x="0" y="1395828"/>
                </a:moveTo>
                <a:lnTo>
                  <a:pt x="173837" y="1395828"/>
                </a:lnTo>
                <a:lnTo>
                  <a:pt x="173837" y="1587237"/>
                </a:lnTo>
                <a:lnTo>
                  <a:pt x="1061672" y="1675841"/>
                </a:lnTo>
                <a:lnTo>
                  <a:pt x="0" y="1675841"/>
                </a:lnTo>
                <a:lnTo>
                  <a:pt x="0" y="1395828"/>
                </a:lnTo>
                <a:close/>
              </a:path>
              <a:path w="1235709" h="4336415">
                <a:moveTo>
                  <a:pt x="0" y="1073767"/>
                </a:moveTo>
                <a:lnTo>
                  <a:pt x="173837" y="1073767"/>
                </a:lnTo>
                <a:lnTo>
                  <a:pt x="173837" y="1265243"/>
                </a:lnTo>
                <a:lnTo>
                  <a:pt x="1061672" y="1335841"/>
                </a:lnTo>
                <a:lnTo>
                  <a:pt x="0" y="1335841"/>
                </a:lnTo>
                <a:lnTo>
                  <a:pt x="0" y="1073767"/>
                </a:lnTo>
                <a:close/>
              </a:path>
              <a:path w="1235709" h="4336415">
                <a:moveTo>
                  <a:pt x="0" y="751665"/>
                </a:moveTo>
                <a:lnTo>
                  <a:pt x="173837" y="751665"/>
                </a:lnTo>
                <a:lnTo>
                  <a:pt x="173837" y="943142"/>
                </a:lnTo>
                <a:lnTo>
                  <a:pt x="1061672" y="995799"/>
                </a:lnTo>
                <a:lnTo>
                  <a:pt x="0" y="995799"/>
                </a:lnTo>
                <a:lnTo>
                  <a:pt x="0" y="751665"/>
                </a:lnTo>
                <a:close/>
              </a:path>
              <a:path w="1235709" h="4336415">
                <a:moveTo>
                  <a:pt x="0" y="429712"/>
                </a:moveTo>
                <a:lnTo>
                  <a:pt x="173837" y="429712"/>
                </a:lnTo>
                <a:lnTo>
                  <a:pt x="173837" y="621040"/>
                </a:lnTo>
                <a:lnTo>
                  <a:pt x="1061672" y="655704"/>
                </a:lnTo>
                <a:lnTo>
                  <a:pt x="0" y="655704"/>
                </a:lnTo>
                <a:lnTo>
                  <a:pt x="0" y="429712"/>
                </a:lnTo>
                <a:close/>
              </a:path>
            </a:pathLst>
          </a:custGeom>
          <a:solidFill>
            <a:srgbClr val="FFFFFF">
              <a:alpha val="2470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2880115" y="363"/>
            <a:ext cx="5408295" cy="9193530"/>
            <a:chOff x="12880115" y="363"/>
            <a:chExt cx="5408295" cy="9193530"/>
          </a:xfrm>
        </p:grpSpPr>
        <p:sp>
          <p:nvSpPr>
            <p:cNvPr id="5" name="object 5"/>
            <p:cNvSpPr/>
            <p:nvPr/>
          </p:nvSpPr>
          <p:spPr>
            <a:xfrm>
              <a:off x="14557058" y="367"/>
              <a:ext cx="3731895" cy="6780530"/>
            </a:xfrm>
            <a:custGeom>
              <a:avLst/>
              <a:gdLst/>
              <a:ahLst/>
              <a:cxnLst/>
              <a:rect l="l" t="t" r="r" b="b"/>
              <a:pathLst>
                <a:path w="3731894" h="6780530">
                  <a:moveTo>
                    <a:pt x="1438008" y="0"/>
                  </a:moveTo>
                  <a:lnTo>
                    <a:pt x="1235532" y="0"/>
                  </a:lnTo>
                  <a:lnTo>
                    <a:pt x="1235532" y="429717"/>
                  </a:lnTo>
                  <a:lnTo>
                    <a:pt x="1235532" y="621042"/>
                  </a:lnTo>
                  <a:lnTo>
                    <a:pt x="1235532" y="3841610"/>
                  </a:lnTo>
                  <a:lnTo>
                    <a:pt x="202565" y="4056176"/>
                  </a:lnTo>
                  <a:lnTo>
                    <a:pt x="202565" y="3854018"/>
                  </a:lnTo>
                  <a:lnTo>
                    <a:pt x="1235532" y="3650246"/>
                  </a:lnTo>
                  <a:lnTo>
                    <a:pt x="1235532" y="3519589"/>
                  </a:lnTo>
                  <a:lnTo>
                    <a:pt x="548665" y="3650246"/>
                  </a:lnTo>
                  <a:lnTo>
                    <a:pt x="202565" y="3716083"/>
                  </a:lnTo>
                  <a:lnTo>
                    <a:pt x="202565" y="3513988"/>
                  </a:lnTo>
                  <a:lnTo>
                    <a:pt x="1235532" y="3328212"/>
                  </a:lnTo>
                  <a:lnTo>
                    <a:pt x="1235532" y="3197517"/>
                  </a:lnTo>
                  <a:lnTo>
                    <a:pt x="479298" y="3328212"/>
                  </a:lnTo>
                  <a:lnTo>
                    <a:pt x="202565" y="3376041"/>
                  </a:lnTo>
                  <a:lnTo>
                    <a:pt x="202565" y="3173996"/>
                  </a:lnTo>
                  <a:lnTo>
                    <a:pt x="1235532" y="3006128"/>
                  </a:lnTo>
                  <a:lnTo>
                    <a:pt x="1235532" y="2875457"/>
                  </a:lnTo>
                  <a:lnTo>
                    <a:pt x="394982" y="3006128"/>
                  </a:lnTo>
                  <a:lnTo>
                    <a:pt x="202565" y="3036036"/>
                  </a:lnTo>
                  <a:lnTo>
                    <a:pt x="202565" y="2833878"/>
                  </a:lnTo>
                  <a:lnTo>
                    <a:pt x="1235532" y="2684018"/>
                  </a:lnTo>
                  <a:lnTo>
                    <a:pt x="1235532" y="2553398"/>
                  </a:lnTo>
                  <a:lnTo>
                    <a:pt x="289382" y="2684018"/>
                  </a:lnTo>
                  <a:lnTo>
                    <a:pt x="202565" y="2696006"/>
                  </a:lnTo>
                  <a:lnTo>
                    <a:pt x="202565" y="2493822"/>
                  </a:lnTo>
                  <a:lnTo>
                    <a:pt x="1235532" y="2361984"/>
                  </a:lnTo>
                  <a:lnTo>
                    <a:pt x="1235532" y="2231364"/>
                  </a:lnTo>
                  <a:lnTo>
                    <a:pt x="202565" y="2355977"/>
                  </a:lnTo>
                  <a:lnTo>
                    <a:pt x="202565" y="2153920"/>
                  </a:lnTo>
                  <a:lnTo>
                    <a:pt x="1235532" y="2039886"/>
                  </a:lnTo>
                  <a:lnTo>
                    <a:pt x="1235532" y="1909267"/>
                  </a:lnTo>
                  <a:lnTo>
                    <a:pt x="202565" y="2015909"/>
                  </a:lnTo>
                  <a:lnTo>
                    <a:pt x="202565" y="1813826"/>
                  </a:lnTo>
                  <a:lnTo>
                    <a:pt x="1235532" y="1717954"/>
                  </a:lnTo>
                  <a:lnTo>
                    <a:pt x="1235532" y="1587233"/>
                  </a:lnTo>
                  <a:lnTo>
                    <a:pt x="202565" y="1675841"/>
                  </a:lnTo>
                  <a:lnTo>
                    <a:pt x="202565" y="1473720"/>
                  </a:lnTo>
                  <a:lnTo>
                    <a:pt x="1235532" y="1395831"/>
                  </a:lnTo>
                  <a:lnTo>
                    <a:pt x="1235532" y="1265250"/>
                  </a:lnTo>
                  <a:lnTo>
                    <a:pt x="202565" y="1335836"/>
                  </a:lnTo>
                  <a:lnTo>
                    <a:pt x="202565" y="1133792"/>
                  </a:lnTo>
                  <a:lnTo>
                    <a:pt x="1235532" y="1073772"/>
                  </a:lnTo>
                  <a:lnTo>
                    <a:pt x="1235532" y="943140"/>
                  </a:lnTo>
                  <a:lnTo>
                    <a:pt x="202565" y="995819"/>
                  </a:lnTo>
                  <a:lnTo>
                    <a:pt x="202565" y="793724"/>
                  </a:lnTo>
                  <a:lnTo>
                    <a:pt x="1235532" y="751662"/>
                  </a:lnTo>
                  <a:lnTo>
                    <a:pt x="1235532" y="621042"/>
                  </a:lnTo>
                  <a:lnTo>
                    <a:pt x="202565" y="655701"/>
                  </a:lnTo>
                  <a:lnTo>
                    <a:pt x="202565" y="453682"/>
                  </a:lnTo>
                  <a:lnTo>
                    <a:pt x="1235532" y="429717"/>
                  </a:lnTo>
                  <a:lnTo>
                    <a:pt x="1235532" y="0"/>
                  </a:lnTo>
                  <a:lnTo>
                    <a:pt x="0" y="0"/>
                  </a:lnTo>
                  <a:lnTo>
                    <a:pt x="0" y="429717"/>
                  </a:lnTo>
                  <a:lnTo>
                    <a:pt x="0" y="655701"/>
                  </a:lnTo>
                  <a:lnTo>
                    <a:pt x="0" y="4336427"/>
                  </a:lnTo>
                  <a:lnTo>
                    <a:pt x="1438008" y="4024147"/>
                  </a:lnTo>
                  <a:lnTo>
                    <a:pt x="1438008" y="0"/>
                  </a:lnTo>
                  <a:close/>
                </a:path>
                <a:path w="3731894" h="6780530">
                  <a:moveTo>
                    <a:pt x="2202510" y="0"/>
                  </a:moveTo>
                  <a:lnTo>
                    <a:pt x="1528800" y="0"/>
                  </a:lnTo>
                  <a:lnTo>
                    <a:pt x="1528800" y="440169"/>
                  </a:lnTo>
                  <a:lnTo>
                    <a:pt x="2028558" y="453682"/>
                  </a:lnTo>
                  <a:lnTo>
                    <a:pt x="2028558" y="655701"/>
                  </a:lnTo>
                  <a:lnTo>
                    <a:pt x="1528800" y="636219"/>
                  </a:lnTo>
                  <a:lnTo>
                    <a:pt x="1528800" y="655701"/>
                  </a:lnTo>
                  <a:lnTo>
                    <a:pt x="1528800" y="770051"/>
                  </a:lnTo>
                  <a:lnTo>
                    <a:pt x="2028558" y="793711"/>
                  </a:lnTo>
                  <a:lnTo>
                    <a:pt x="2028558" y="995819"/>
                  </a:lnTo>
                  <a:lnTo>
                    <a:pt x="1528800" y="966152"/>
                  </a:lnTo>
                  <a:lnTo>
                    <a:pt x="1528800" y="995819"/>
                  </a:lnTo>
                  <a:lnTo>
                    <a:pt x="1528800" y="1099997"/>
                  </a:lnTo>
                  <a:lnTo>
                    <a:pt x="2028558" y="1133792"/>
                  </a:lnTo>
                  <a:lnTo>
                    <a:pt x="2028558" y="1335836"/>
                  </a:lnTo>
                  <a:lnTo>
                    <a:pt x="1528800" y="1296060"/>
                  </a:lnTo>
                  <a:lnTo>
                    <a:pt x="1528800" y="1335836"/>
                  </a:lnTo>
                  <a:lnTo>
                    <a:pt x="1528800" y="1429905"/>
                  </a:lnTo>
                  <a:lnTo>
                    <a:pt x="2028558" y="1473720"/>
                  </a:lnTo>
                  <a:lnTo>
                    <a:pt x="2028558" y="1675841"/>
                  </a:lnTo>
                  <a:lnTo>
                    <a:pt x="1528800" y="1626006"/>
                  </a:lnTo>
                  <a:lnTo>
                    <a:pt x="1528800" y="1675841"/>
                  </a:lnTo>
                  <a:lnTo>
                    <a:pt x="1528800" y="1759839"/>
                  </a:lnTo>
                  <a:lnTo>
                    <a:pt x="2028558" y="1813826"/>
                  </a:lnTo>
                  <a:lnTo>
                    <a:pt x="2028558" y="2015896"/>
                  </a:lnTo>
                  <a:lnTo>
                    <a:pt x="1528800" y="1955888"/>
                  </a:lnTo>
                  <a:lnTo>
                    <a:pt x="1528800" y="2015896"/>
                  </a:lnTo>
                  <a:lnTo>
                    <a:pt x="1528800" y="2089785"/>
                  </a:lnTo>
                  <a:lnTo>
                    <a:pt x="2028558" y="2153920"/>
                  </a:lnTo>
                  <a:lnTo>
                    <a:pt x="2028558" y="2355977"/>
                  </a:lnTo>
                  <a:lnTo>
                    <a:pt x="1528800" y="2285822"/>
                  </a:lnTo>
                  <a:lnTo>
                    <a:pt x="1528800" y="2355977"/>
                  </a:lnTo>
                  <a:lnTo>
                    <a:pt x="1528800" y="2419667"/>
                  </a:lnTo>
                  <a:lnTo>
                    <a:pt x="2028558" y="2493810"/>
                  </a:lnTo>
                  <a:lnTo>
                    <a:pt x="2028558" y="2696006"/>
                  </a:lnTo>
                  <a:lnTo>
                    <a:pt x="1528800" y="2615730"/>
                  </a:lnTo>
                  <a:lnTo>
                    <a:pt x="1528800" y="2696006"/>
                  </a:lnTo>
                  <a:lnTo>
                    <a:pt x="1528800" y="2749575"/>
                  </a:lnTo>
                  <a:lnTo>
                    <a:pt x="2028558" y="2833878"/>
                  </a:lnTo>
                  <a:lnTo>
                    <a:pt x="2028558" y="3036036"/>
                  </a:lnTo>
                  <a:lnTo>
                    <a:pt x="1528800" y="2945676"/>
                  </a:lnTo>
                  <a:lnTo>
                    <a:pt x="1528800" y="3036036"/>
                  </a:lnTo>
                  <a:lnTo>
                    <a:pt x="1528800" y="3079508"/>
                  </a:lnTo>
                  <a:lnTo>
                    <a:pt x="2028558" y="3173996"/>
                  </a:lnTo>
                  <a:lnTo>
                    <a:pt x="2028558" y="3376041"/>
                  </a:lnTo>
                  <a:lnTo>
                    <a:pt x="1528800" y="3275622"/>
                  </a:lnTo>
                  <a:lnTo>
                    <a:pt x="1528800" y="3376041"/>
                  </a:lnTo>
                  <a:lnTo>
                    <a:pt x="1528800" y="3409454"/>
                  </a:lnTo>
                  <a:lnTo>
                    <a:pt x="2028558" y="3513988"/>
                  </a:lnTo>
                  <a:lnTo>
                    <a:pt x="2028558" y="3716070"/>
                  </a:lnTo>
                  <a:lnTo>
                    <a:pt x="1528800" y="3605479"/>
                  </a:lnTo>
                  <a:lnTo>
                    <a:pt x="1528800" y="3716070"/>
                  </a:lnTo>
                  <a:lnTo>
                    <a:pt x="1528800" y="3739324"/>
                  </a:lnTo>
                  <a:lnTo>
                    <a:pt x="2028558" y="3854043"/>
                  </a:lnTo>
                  <a:lnTo>
                    <a:pt x="2028558" y="4056189"/>
                  </a:lnTo>
                  <a:lnTo>
                    <a:pt x="1528800" y="3935323"/>
                  </a:lnTo>
                  <a:lnTo>
                    <a:pt x="1528800" y="4056189"/>
                  </a:lnTo>
                  <a:lnTo>
                    <a:pt x="1528800" y="4069245"/>
                  </a:lnTo>
                  <a:lnTo>
                    <a:pt x="2028558" y="4194048"/>
                  </a:lnTo>
                  <a:lnTo>
                    <a:pt x="2028558" y="4396105"/>
                  </a:lnTo>
                  <a:lnTo>
                    <a:pt x="2028558" y="4534103"/>
                  </a:lnTo>
                  <a:lnTo>
                    <a:pt x="2028558" y="6096355"/>
                  </a:lnTo>
                  <a:lnTo>
                    <a:pt x="1140726" y="5773991"/>
                  </a:lnTo>
                  <a:lnTo>
                    <a:pt x="1140726" y="5582615"/>
                  </a:lnTo>
                  <a:lnTo>
                    <a:pt x="1635493" y="5756313"/>
                  </a:lnTo>
                  <a:lnTo>
                    <a:pt x="2028558" y="5894311"/>
                  </a:lnTo>
                  <a:lnTo>
                    <a:pt x="2028558" y="5756313"/>
                  </a:lnTo>
                  <a:lnTo>
                    <a:pt x="1140726" y="5451907"/>
                  </a:lnTo>
                  <a:lnTo>
                    <a:pt x="1140726" y="5260581"/>
                  </a:lnTo>
                  <a:lnTo>
                    <a:pt x="1611299" y="5416207"/>
                  </a:lnTo>
                  <a:lnTo>
                    <a:pt x="2028558" y="5554205"/>
                  </a:lnTo>
                  <a:lnTo>
                    <a:pt x="2028558" y="5416207"/>
                  </a:lnTo>
                  <a:lnTo>
                    <a:pt x="1140726" y="5129835"/>
                  </a:lnTo>
                  <a:lnTo>
                    <a:pt x="1140726" y="4938496"/>
                  </a:lnTo>
                  <a:lnTo>
                    <a:pt x="1584642" y="5076291"/>
                  </a:lnTo>
                  <a:lnTo>
                    <a:pt x="2028558" y="5214099"/>
                  </a:lnTo>
                  <a:lnTo>
                    <a:pt x="2028558" y="5076291"/>
                  </a:lnTo>
                  <a:lnTo>
                    <a:pt x="1140726" y="4807801"/>
                  </a:lnTo>
                  <a:lnTo>
                    <a:pt x="1140726" y="4616399"/>
                  </a:lnTo>
                  <a:lnTo>
                    <a:pt x="1553311" y="4736198"/>
                  </a:lnTo>
                  <a:lnTo>
                    <a:pt x="2028558" y="4874196"/>
                  </a:lnTo>
                  <a:lnTo>
                    <a:pt x="2028558" y="4736198"/>
                  </a:lnTo>
                  <a:lnTo>
                    <a:pt x="1140726" y="4485805"/>
                  </a:lnTo>
                  <a:lnTo>
                    <a:pt x="1140726" y="4294276"/>
                  </a:lnTo>
                  <a:lnTo>
                    <a:pt x="1517713" y="4396105"/>
                  </a:lnTo>
                  <a:lnTo>
                    <a:pt x="2028558" y="4534103"/>
                  </a:lnTo>
                  <a:lnTo>
                    <a:pt x="2028558" y="4396105"/>
                  </a:lnTo>
                  <a:lnTo>
                    <a:pt x="1178128" y="4173461"/>
                  </a:lnTo>
                  <a:lnTo>
                    <a:pt x="966762" y="4219359"/>
                  </a:lnTo>
                  <a:lnTo>
                    <a:pt x="966762" y="4294276"/>
                  </a:lnTo>
                  <a:lnTo>
                    <a:pt x="966762" y="4616399"/>
                  </a:lnTo>
                  <a:lnTo>
                    <a:pt x="966762" y="6285928"/>
                  </a:lnTo>
                  <a:lnTo>
                    <a:pt x="2202510" y="6779933"/>
                  </a:lnTo>
                  <a:lnTo>
                    <a:pt x="2202510" y="0"/>
                  </a:lnTo>
                  <a:close/>
                </a:path>
                <a:path w="3731894" h="6780530">
                  <a:moveTo>
                    <a:pt x="3731310" y="0"/>
                  </a:moveTo>
                  <a:lnTo>
                    <a:pt x="3528860" y="0"/>
                  </a:lnTo>
                  <a:lnTo>
                    <a:pt x="3528860" y="429717"/>
                  </a:lnTo>
                  <a:lnTo>
                    <a:pt x="3528860" y="621042"/>
                  </a:lnTo>
                  <a:lnTo>
                    <a:pt x="3528860" y="5773991"/>
                  </a:lnTo>
                  <a:lnTo>
                    <a:pt x="2495677" y="6096355"/>
                  </a:lnTo>
                  <a:lnTo>
                    <a:pt x="2495677" y="5894311"/>
                  </a:lnTo>
                  <a:lnTo>
                    <a:pt x="3528860" y="5582615"/>
                  </a:lnTo>
                  <a:lnTo>
                    <a:pt x="3528860" y="5451907"/>
                  </a:lnTo>
                  <a:lnTo>
                    <a:pt x="3085236" y="5582615"/>
                  </a:lnTo>
                  <a:lnTo>
                    <a:pt x="2495677" y="5756313"/>
                  </a:lnTo>
                  <a:lnTo>
                    <a:pt x="2495677" y="5554205"/>
                  </a:lnTo>
                  <a:lnTo>
                    <a:pt x="3528860" y="5260581"/>
                  </a:lnTo>
                  <a:lnTo>
                    <a:pt x="3528860" y="5129835"/>
                  </a:lnTo>
                  <a:lnTo>
                    <a:pt x="3057144" y="5260581"/>
                  </a:lnTo>
                  <a:lnTo>
                    <a:pt x="2495677" y="5416207"/>
                  </a:lnTo>
                  <a:lnTo>
                    <a:pt x="2495677" y="5214099"/>
                  </a:lnTo>
                  <a:lnTo>
                    <a:pt x="3528860" y="4938496"/>
                  </a:lnTo>
                  <a:lnTo>
                    <a:pt x="3528860" y="4807801"/>
                  </a:lnTo>
                  <a:lnTo>
                    <a:pt x="3025952" y="4938496"/>
                  </a:lnTo>
                  <a:lnTo>
                    <a:pt x="2495677" y="5076291"/>
                  </a:lnTo>
                  <a:lnTo>
                    <a:pt x="2495677" y="4874196"/>
                  </a:lnTo>
                  <a:lnTo>
                    <a:pt x="3528860" y="4616399"/>
                  </a:lnTo>
                  <a:lnTo>
                    <a:pt x="3528860" y="4485805"/>
                  </a:lnTo>
                  <a:lnTo>
                    <a:pt x="2989986" y="4616399"/>
                  </a:lnTo>
                  <a:lnTo>
                    <a:pt x="2495677" y="4736198"/>
                  </a:lnTo>
                  <a:lnTo>
                    <a:pt x="2495677" y="4534103"/>
                  </a:lnTo>
                  <a:lnTo>
                    <a:pt x="3528860" y="4294276"/>
                  </a:lnTo>
                  <a:lnTo>
                    <a:pt x="3528860" y="4163720"/>
                  </a:lnTo>
                  <a:lnTo>
                    <a:pt x="2948419" y="4294276"/>
                  </a:lnTo>
                  <a:lnTo>
                    <a:pt x="2495677" y="4396105"/>
                  </a:lnTo>
                  <a:lnTo>
                    <a:pt x="2495677" y="4194048"/>
                  </a:lnTo>
                  <a:lnTo>
                    <a:pt x="3528860" y="3972242"/>
                  </a:lnTo>
                  <a:lnTo>
                    <a:pt x="3528860" y="3841585"/>
                  </a:lnTo>
                  <a:lnTo>
                    <a:pt x="2899841" y="3972242"/>
                  </a:lnTo>
                  <a:lnTo>
                    <a:pt x="2495677" y="4056189"/>
                  </a:lnTo>
                  <a:lnTo>
                    <a:pt x="2495677" y="3854043"/>
                  </a:lnTo>
                  <a:lnTo>
                    <a:pt x="3528860" y="3650234"/>
                  </a:lnTo>
                  <a:lnTo>
                    <a:pt x="3528860" y="3519576"/>
                  </a:lnTo>
                  <a:lnTo>
                    <a:pt x="2841853" y="3650234"/>
                  </a:lnTo>
                  <a:lnTo>
                    <a:pt x="2495677" y="3716070"/>
                  </a:lnTo>
                  <a:lnTo>
                    <a:pt x="2495677" y="3513988"/>
                  </a:lnTo>
                  <a:lnTo>
                    <a:pt x="3528860" y="3328212"/>
                  </a:lnTo>
                  <a:lnTo>
                    <a:pt x="3528860" y="3197517"/>
                  </a:lnTo>
                  <a:lnTo>
                    <a:pt x="2772473" y="3328212"/>
                  </a:lnTo>
                  <a:lnTo>
                    <a:pt x="2495677" y="3376041"/>
                  </a:lnTo>
                  <a:lnTo>
                    <a:pt x="2495677" y="3173996"/>
                  </a:lnTo>
                  <a:lnTo>
                    <a:pt x="3528860" y="3006115"/>
                  </a:lnTo>
                  <a:lnTo>
                    <a:pt x="3528860" y="2875457"/>
                  </a:lnTo>
                  <a:lnTo>
                    <a:pt x="2688234" y="3006115"/>
                  </a:lnTo>
                  <a:lnTo>
                    <a:pt x="2495677" y="3036036"/>
                  </a:lnTo>
                  <a:lnTo>
                    <a:pt x="2495677" y="2833878"/>
                  </a:lnTo>
                  <a:lnTo>
                    <a:pt x="3528860" y="2684018"/>
                  </a:lnTo>
                  <a:lnTo>
                    <a:pt x="3528860" y="2553398"/>
                  </a:lnTo>
                  <a:lnTo>
                    <a:pt x="2582519" y="2684018"/>
                  </a:lnTo>
                  <a:lnTo>
                    <a:pt x="2495677" y="2696006"/>
                  </a:lnTo>
                  <a:lnTo>
                    <a:pt x="2495677" y="2493810"/>
                  </a:lnTo>
                  <a:lnTo>
                    <a:pt x="3528860" y="2361984"/>
                  </a:lnTo>
                  <a:lnTo>
                    <a:pt x="3528860" y="2231364"/>
                  </a:lnTo>
                  <a:lnTo>
                    <a:pt x="2495677" y="2355977"/>
                  </a:lnTo>
                  <a:lnTo>
                    <a:pt x="2495677" y="2153920"/>
                  </a:lnTo>
                  <a:lnTo>
                    <a:pt x="3528860" y="2039886"/>
                  </a:lnTo>
                  <a:lnTo>
                    <a:pt x="3528860" y="1909254"/>
                  </a:lnTo>
                  <a:lnTo>
                    <a:pt x="2495677" y="2015896"/>
                  </a:lnTo>
                  <a:lnTo>
                    <a:pt x="2495677" y="1813826"/>
                  </a:lnTo>
                  <a:lnTo>
                    <a:pt x="3528860" y="1717954"/>
                  </a:lnTo>
                  <a:lnTo>
                    <a:pt x="3528860" y="1587233"/>
                  </a:lnTo>
                  <a:lnTo>
                    <a:pt x="2495677" y="1675841"/>
                  </a:lnTo>
                  <a:lnTo>
                    <a:pt x="2495677" y="1473720"/>
                  </a:lnTo>
                  <a:lnTo>
                    <a:pt x="3528860" y="1395831"/>
                  </a:lnTo>
                  <a:lnTo>
                    <a:pt x="3528860" y="1265250"/>
                  </a:lnTo>
                  <a:lnTo>
                    <a:pt x="2495677" y="1335836"/>
                  </a:lnTo>
                  <a:lnTo>
                    <a:pt x="2495677" y="1133792"/>
                  </a:lnTo>
                  <a:lnTo>
                    <a:pt x="3528860" y="1073772"/>
                  </a:lnTo>
                  <a:lnTo>
                    <a:pt x="3528860" y="943140"/>
                  </a:lnTo>
                  <a:lnTo>
                    <a:pt x="2495677" y="995819"/>
                  </a:lnTo>
                  <a:lnTo>
                    <a:pt x="2495677" y="793711"/>
                  </a:lnTo>
                  <a:lnTo>
                    <a:pt x="3528860" y="751662"/>
                  </a:lnTo>
                  <a:lnTo>
                    <a:pt x="3528860" y="621042"/>
                  </a:lnTo>
                  <a:lnTo>
                    <a:pt x="2495677" y="655701"/>
                  </a:lnTo>
                  <a:lnTo>
                    <a:pt x="2495677" y="453682"/>
                  </a:lnTo>
                  <a:lnTo>
                    <a:pt x="3528860" y="429717"/>
                  </a:lnTo>
                  <a:lnTo>
                    <a:pt x="3528860" y="0"/>
                  </a:lnTo>
                  <a:lnTo>
                    <a:pt x="2293124" y="0"/>
                  </a:lnTo>
                  <a:lnTo>
                    <a:pt x="2293124" y="429717"/>
                  </a:lnTo>
                  <a:lnTo>
                    <a:pt x="2293124" y="655701"/>
                  </a:lnTo>
                  <a:lnTo>
                    <a:pt x="2293124" y="6779933"/>
                  </a:lnTo>
                  <a:lnTo>
                    <a:pt x="3731310" y="6285928"/>
                  </a:lnTo>
                  <a:lnTo>
                    <a:pt x="3731310" y="0"/>
                  </a:lnTo>
                  <a:close/>
                </a:path>
              </a:pathLst>
            </a:custGeom>
            <a:solidFill>
              <a:srgbClr val="FFFFFF">
                <a:alpha val="247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880153" y="5784697"/>
              <a:ext cx="5408295" cy="3404235"/>
            </a:xfrm>
            <a:custGeom>
              <a:avLst/>
              <a:gdLst/>
              <a:ahLst/>
              <a:cxnLst/>
              <a:rect l="l" t="t" r="r" b="b"/>
              <a:pathLst>
                <a:path w="5408294" h="3404234">
                  <a:moveTo>
                    <a:pt x="3679913" y="29261"/>
                  </a:moveTo>
                  <a:lnTo>
                    <a:pt x="2817740" y="11444"/>
                  </a:lnTo>
                  <a:lnTo>
                    <a:pt x="2878609" y="0"/>
                  </a:lnTo>
                  <a:lnTo>
                    <a:pt x="3619569" y="15311"/>
                  </a:lnTo>
                  <a:lnTo>
                    <a:pt x="3679913" y="29261"/>
                  </a:lnTo>
                  <a:close/>
                </a:path>
                <a:path w="5408294" h="3404234">
                  <a:moveTo>
                    <a:pt x="3859299" y="45670"/>
                  </a:moveTo>
                  <a:lnTo>
                    <a:pt x="2637829" y="20429"/>
                  </a:lnTo>
                  <a:lnTo>
                    <a:pt x="2697602" y="8962"/>
                  </a:lnTo>
                  <a:lnTo>
                    <a:pt x="3800051" y="31743"/>
                  </a:lnTo>
                  <a:lnTo>
                    <a:pt x="3859299" y="45670"/>
                  </a:lnTo>
                  <a:close/>
                </a:path>
                <a:path w="5408294" h="3404234">
                  <a:moveTo>
                    <a:pt x="4034942" y="74705"/>
                  </a:moveTo>
                  <a:lnTo>
                    <a:pt x="2461137" y="42184"/>
                  </a:lnTo>
                  <a:lnTo>
                    <a:pt x="2578706" y="19208"/>
                  </a:lnTo>
                  <a:lnTo>
                    <a:pt x="3918423" y="46892"/>
                  </a:lnTo>
                  <a:lnTo>
                    <a:pt x="4034942" y="74705"/>
                  </a:lnTo>
                  <a:close/>
                </a:path>
                <a:path w="5408294" h="3404234">
                  <a:moveTo>
                    <a:pt x="4206812" y="103662"/>
                  </a:moveTo>
                  <a:lnTo>
                    <a:pt x="2288218" y="64016"/>
                  </a:lnTo>
                  <a:lnTo>
                    <a:pt x="2403239" y="40987"/>
                  </a:lnTo>
                  <a:lnTo>
                    <a:pt x="4092840" y="75902"/>
                  </a:lnTo>
                  <a:lnTo>
                    <a:pt x="4206812" y="103662"/>
                  </a:lnTo>
                  <a:close/>
                </a:path>
                <a:path w="5408294" h="3404234">
                  <a:moveTo>
                    <a:pt x="4252857" y="3331102"/>
                  </a:moveTo>
                  <a:lnTo>
                    <a:pt x="2108883" y="3286798"/>
                  </a:lnTo>
                  <a:lnTo>
                    <a:pt x="1628799" y="3162553"/>
                  </a:lnTo>
                  <a:lnTo>
                    <a:pt x="1578426" y="3136107"/>
                  </a:lnTo>
                  <a:lnTo>
                    <a:pt x="1430045" y="3094933"/>
                  </a:lnTo>
                  <a:lnTo>
                    <a:pt x="1382059" y="3068536"/>
                  </a:lnTo>
                  <a:lnTo>
                    <a:pt x="1334435" y="3054849"/>
                  </a:lnTo>
                  <a:lnTo>
                    <a:pt x="1287708" y="3028478"/>
                  </a:lnTo>
                  <a:lnTo>
                    <a:pt x="1241363" y="3014817"/>
                  </a:lnTo>
                  <a:lnTo>
                    <a:pt x="1195938" y="2988473"/>
                  </a:lnTo>
                  <a:lnTo>
                    <a:pt x="1150917" y="2974840"/>
                  </a:lnTo>
                  <a:lnTo>
                    <a:pt x="1106836" y="2948524"/>
                  </a:lnTo>
                  <a:lnTo>
                    <a:pt x="1063181" y="2934919"/>
                  </a:lnTo>
                  <a:lnTo>
                    <a:pt x="1020488" y="2908631"/>
                  </a:lnTo>
                  <a:lnTo>
                    <a:pt x="978243" y="2895056"/>
                  </a:lnTo>
                  <a:lnTo>
                    <a:pt x="936981" y="2868798"/>
                  </a:lnTo>
                  <a:lnTo>
                    <a:pt x="896451" y="2842555"/>
                  </a:lnTo>
                  <a:lnTo>
                    <a:pt x="856663" y="2816327"/>
                  </a:lnTo>
                  <a:lnTo>
                    <a:pt x="817366" y="2802812"/>
                  </a:lnTo>
                  <a:lnTo>
                    <a:pt x="779095" y="2776616"/>
                  </a:lnTo>
                  <a:lnTo>
                    <a:pt x="741599" y="2750436"/>
                  </a:lnTo>
                  <a:lnTo>
                    <a:pt x="704889" y="2724272"/>
                  </a:lnTo>
                  <a:lnTo>
                    <a:pt x="668975" y="2698124"/>
                  </a:lnTo>
                  <a:lnTo>
                    <a:pt x="633868" y="2671993"/>
                  </a:lnTo>
                  <a:lnTo>
                    <a:pt x="599579" y="2645879"/>
                  </a:lnTo>
                  <a:lnTo>
                    <a:pt x="566118" y="2619782"/>
                  </a:lnTo>
                  <a:lnTo>
                    <a:pt x="533497" y="2593703"/>
                  </a:lnTo>
                  <a:lnTo>
                    <a:pt x="501726" y="2567641"/>
                  </a:lnTo>
                  <a:lnTo>
                    <a:pt x="470816" y="2541597"/>
                  </a:lnTo>
                  <a:lnTo>
                    <a:pt x="440778" y="2515571"/>
                  </a:lnTo>
                  <a:lnTo>
                    <a:pt x="411622" y="2489563"/>
                  </a:lnTo>
                  <a:lnTo>
                    <a:pt x="383360" y="2463573"/>
                  </a:lnTo>
                  <a:lnTo>
                    <a:pt x="329558" y="2411651"/>
                  </a:lnTo>
                  <a:lnTo>
                    <a:pt x="279720" y="2347107"/>
                  </a:lnTo>
                  <a:lnTo>
                    <a:pt x="256086" y="2321214"/>
                  </a:lnTo>
                  <a:lnTo>
                    <a:pt x="233409" y="2295339"/>
                  </a:lnTo>
                  <a:lnTo>
                    <a:pt x="211702" y="2269485"/>
                  </a:lnTo>
                  <a:lnTo>
                    <a:pt x="191236" y="2230954"/>
                  </a:lnTo>
                  <a:lnTo>
                    <a:pt x="171498" y="2205141"/>
                  </a:lnTo>
                  <a:lnTo>
                    <a:pt x="152760" y="2179349"/>
                  </a:lnTo>
                  <a:lnTo>
                    <a:pt x="135298" y="2140880"/>
                  </a:lnTo>
                  <a:lnTo>
                    <a:pt x="118595" y="2115129"/>
                  </a:lnTo>
                  <a:lnTo>
                    <a:pt x="102926" y="2089400"/>
                  </a:lnTo>
                  <a:lnTo>
                    <a:pt x="88563" y="2050995"/>
                  </a:lnTo>
                  <a:lnTo>
                    <a:pt x="74993" y="2025309"/>
                  </a:lnTo>
                  <a:lnTo>
                    <a:pt x="62750" y="1986948"/>
                  </a:lnTo>
                  <a:lnTo>
                    <a:pt x="51322" y="1961306"/>
                  </a:lnTo>
                  <a:lnTo>
                    <a:pt x="41244" y="1922990"/>
                  </a:lnTo>
                  <a:lnTo>
                    <a:pt x="32001" y="1897393"/>
                  </a:lnTo>
                  <a:lnTo>
                    <a:pt x="24129" y="1859123"/>
                  </a:lnTo>
                  <a:lnTo>
                    <a:pt x="17115" y="1833572"/>
                  </a:lnTo>
                  <a:lnTo>
                    <a:pt x="11493" y="1795348"/>
                  </a:lnTo>
                  <a:lnTo>
                    <a:pt x="6750" y="1769845"/>
                  </a:lnTo>
                  <a:lnTo>
                    <a:pt x="3421" y="1731668"/>
                  </a:lnTo>
                  <a:lnTo>
                    <a:pt x="992" y="1706212"/>
                  </a:lnTo>
                  <a:lnTo>
                    <a:pt x="0" y="1668083"/>
                  </a:lnTo>
                  <a:lnTo>
                    <a:pt x="191" y="1629979"/>
                  </a:lnTo>
                  <a:lnTo>
                    <a:pt x="1311" y="1604597"/>
                  </a:lnTo>
                  <a:lnTo>
                    <a:pt x="3878" y="1566542"/>
                  </a:lnTo>
                  <a:lnTo>
                    <a:pt x="7357" y="1541208"/>
                  </a:lnTo>
                  <a:lnTo>
                    <a:pt x="12260" y="1503202"/>
                  </a:lnTo>
                  <a:lnTo>
                    <a:pt x="18315" y="1465219"/>
                  </a:lnTo>
                  <a:lnTo>
                    <a:pt x="25248" y="1439956"/>
                  </a:lnTo>
                  <a:lnTo>
                    <a:pt x="33575" y="1402020"/>
                  </a:lnTo>
                  <a:lnTo>
                    <a:pt x="42759" y="1376805"/>
                  </a:lnTo>
                  <a:lnTo>
                    <a:pt x="53313" y="1338915"/>
                  </a:lnTo>
                  <a:lnTo>
                    <a:pt x="64704" y="1313745"/>
                  </a:lnTo>
                  <a:lnTo>
                    <a:pt x="77444" y="1275900"/>
                  </a:lnTo>
                  <a:lnTo>
                    <a:pt x="90998" y="1250774"/>
                  </a:lnTo>
                  <a:lnTo>
                    <a:pt x="105618" y="1225671"/>
                  </a:lnTo>
                  <a:lnTo>
                    <a:pt x="121555" y="1187892"/>
                  </a:lnTo>
                  <a:lnTo>
                    <a:pt x="138274" y="1162832"/>
                  </a:lnTo>
                  <a:lnTo>
                    <a:pt x="156288" y="1125096"/>
                  </a:lnTo>
                  <a:lnTo>
                    <a:pt x="175063" y="1100079"/>
                  </a:lnTo>
                  <a:lnTo>
                    <a:pt x="194849" y="1075082"/>
                  </a:lnTo>
                  <a:lnTo>
                    <a:pt x="215899" y="1037409"/>
                  </a:lnTo>
                  <a:lnTo>
                    <a:pt x="237677" y="1012454"/>
                  </a:lnTo>
                  <a:lnTo>
                    <a:pt x="260435" y="987519"/>
                  </a:lnTo>
                  <a:lnTo>
                    <a:pt x="284161" y="962604"/>
                  </a:lnTo>
                  <a:lnTo>
                    <a:pt x="309107" y="925011"/>
                  </a:lnTo>
                  <a:lnTo>
                    <a:pt x="361306" y="875279"/>
                  </a:lnTo>
                  <a:lnTo>
                    <a:pt x="417207" y="825623"/>
                  </a:lnTo>
                  <a:lnTo>
                    <a:pt x="446519" y="800823"/>
                  </a:lnTo>
                  <a:lnTo>
                    <a:pt x="476986" y="763345"/>
                  </a:lnTo>
                  <a:lnTo>
                    <a:pt x="508074" y="738582"/>
                  </a:lnTo>
                  <a:lnTo>
                    <a:pt x="540034" y="713837"/>
                  </a:lnTo>
                  <a:lnTo>
                    <a:pt x="572854" y="689110"/>
                  </a:lnTo>
                  <a:lnTo>
                    <a:pt x="606525" y="664400"/>
                  </a:lnTo>
                  <a:lnTo>
                    <a:pt x="641035" y="639708"/>
                  </a:lnTo>
                  <a:lnTo>
                    <a:pt x="676374" y="615033"/>
                  </a:lnTo>
                  <a:lnTo>
                    <a:pt x="712530" y="590374"/>
                  </a:lnTo>
                  <a:lnTo>
                    <a:pt x="749231" y="578430"/>
                  </a:lnTo>
                  <a:lnTo>
                    <a:pt x="786991" y="553805"/>
                  </a:lnTo>
                  <a:lnTo>
                    <a:pt x="825537" y="529196"/>
                  </a:lnTo>
                  <a:lnTo>
                    <a:pt x="864857" y="504603"/>
                  </a:lnTo>
                  <a:lnTo>
                    <a:pt x="904941" y="480026"/>
                  </a:lnTo>
                  <a:lnTo>
                    <a:pt x="945516" y="468162"/>
                  </a:lnTo>
                  <a:lnTo>
                    <a:pt x="987096" y="443616"/>
                  </a:lnTo>
                  <a:lnTo>
                    <a:pt x="1029408" y="419084"/>
                  </a:lnTo>
                  <a:lnTo>
                    <a:pt x="1072178" y="407266"/>
                  </a:lnTo>
                  <a:lnTo>
                    <a:pt x="1160362" y="358277"/>
                  </a:lnTo>
                  <a:lnTo>
                    <a:pt x="1205230" y="346501"/>
                  </a:lnTo>
                  <a:lnTo>
                    <a:pt x="1251038" y="322043"/>
                  </a:lnTo>
                  <a:lnTo>
                    <a:pt x="1297251" y="310295"/>
                  </a:lnTo>
                  <a:lnTo>
                    <a:pt x="1344382" y="285863"/>
                  </a:lnTo>
                  <a:lnTo>
                    <a:pt x="1440046" y="262435"/>
                  </a:lnTo>
                  <a:lnTo>
                    <a:pt x="1489081" y="238043"/>
                  </a:lnTo>
                  <a:lnTo>
                    <a:pt x="1588456" y="214691"/>
                  </a:lnTo>
                  <a:lnTo>
                    <a:pt x="1639298" y="190336"/>
                  </a:lnTo>
                  <a:lnTo>
                    <a:pt x="1794480" y="155435"/>
                  </a:lnTo>
                  <a:lnTo>
                    <a:pt x="2231642" y="62847"/>
                  </a:lnTo>
                  <a:lnTo>
                    <a:pt x="4263388" y="104831"/>
                  </a:lnTo>
                  <a:lnTo>
                    <a:pt x="4696351" y="215400"/>
                  </a:lnTo>
                  <a:lnTo>
                    <a:pt x="4849959" y="256682"/>
                  </a:lnTo>
                  <a:lnTo>
                    <a:pt x="4899752" y="283117"/>
                  </a:lnTo>
                  <a:lnTo>
                    <a:pt x="4998077" y="310554"/>
                  </a:lnTo>
                  <a:lnTo>
                    <a:pt x="5046063" y="336951"/>
                  </a:lnTo>
                  <a:lnTo>
                    <a:pt x="5140677" y="364311"/>
                  </a:lnTo>
                  <a:lnTo>
                    <a:pt x="5186759" y="390669"/>
                  </a:lnTo>
                  <a:lnTo>
                    <a:pt x="5232447" y="404316"/>
                  </a:lnTo>
                  <a:lnTo>
                    <a:pt x="5277206" y="430646"/>
                  </a:lnTo>
                  <a:lnTo>
                    <a:pt x="5321549" y="444265"/>
                  </a:lnTo>
                  <a:lnTo>
                    <a:pt x="5407856" y="496860"/>
                  </a:lnTo>
                  <a:lnTo>
                    <a:pt x="5408030" y="2973892"/>
                  </a:lnTo>
                  <a:lnTo>
                    <a:pt x="5398715" y="2986402"/>
                  </a:lnTo>
                  <a:lnTo>
                    <a:pt x="5355945" y="2998221"/>
                  </a:lnTo>
                  <a:lnTo>
                    <a:pt x="5312202" y="3022722"/>
                  </a:lnTo>
                  <a:lnTo>
                    <a:pt x="5268023" y="3034512"/>
                  </a:lnTo>
                  <a:lnTo>
                    <a:pt x="5222893" y="3058985"/>
                  </a:lnTo>
                  <a:lnTo>
                    <a:pt x="5177347" y="3070747"/>
                  </a:lnTo>
                  <a:lnTo>
                    <a:pt x="5130872" y="3095192"/>
                  </a:lnTo>
                  <a:lnTo>
                    <a:pt x="5084003" y="3106926"/>
                  </a:lnTo>
                  <a:lnTo>
                    <a:pt x="5036226" y="3131344"/>
                  </a:lnTo>
                  <a:lnTo>
                    <a:pt x="4988077" y="3143052"/>
                  </a:lnTo>
                  <a:lnTo>
                    <a:pt x="4939041" y="3167444"/>
                  </a:lnTo>
                  <a:lnTo>
                    <a:pt x="4789087" y="3202453"/>
                  </a:lnTo>
                  <a:lnTo>
                    <a:pt x="4737663" y="3226796"/>
                  </a:lnTo>
                  <a:lnTo>
                    <a:pt x="4252857" y="3331102"/>
                  </a:lnTo>
                  <a:close/>
                </a:path>
                <a:path w="5408294" h="3404234">
                  <a:moveTo>
                    <a:pt x="4024883" y="3364499"/>
                  </a:moveTo>
                  <a:lnTo>
                    <a:pt x="2335282" y="3329585"/>
                  </a:lnTo>
                  <a:lnTo>
                    <a:pt x="2164997" y="3287958"/>
                  </a:lnTo>
                  <a:lnTo>
                    <a:pt x="4196743" y="3329943"/>
                  </a:lnTo>
                  <a:lnTo>
                    <a:pt x="4024883" y="3364499"/>
                  </a:lnTo>
                  <a:close/>
                </a:path>
                <a:path w="5408294" h="3404234">
                  <a:moveTo>
                    <a:pt x="3908405" y="3374795"/>
                  </a:moveTo>
                  <a:lnTo>
                    <a:pt x="2451236" y="3344684"/>
                  </a:lnTo>
                  <a:lnTo>
                    <a:pt x="2393180" y="3330781"/>
                  </a:lnTo>
                  <a:lnTo>
                    <a:pt x="3966985" y="3363303"/>
                  </a:lnTo>
                  <a:lnTo>
                    <a:pt x="3908405" y="3374795"/>
                  </a:lnTo>
                  <a:close/>
                </a:path>
                <a:path w="5408294" h="3404234">
                  <a:moveTo>
                    <a:pt x="3790293" y="3385057"/>
                  </a:moveTo>
                  <a:lnTo>
                    <a:pt x="2568823" y="3359816"/>
                  </a:lnTo>
                  <a:lnTo>
                    <a:pt x="2509962" y="3345897"/>
                  </a:lnTo>
                  <a:lnTo>
                    <a:pt x="3849679" y="3373582"/>
                  </a:lnTo>
                  <a:lnTo>
                    <a:pt x="3790293" y="3385057"/>
                  </a:lnTo>
                  <a:close/>
                </a:path>
                <a:path w="5408294" h="3404234">
                  <a:moveTo>
                    <a:pt x="3670634" y="3395287"/>
                  </a:moveTo>
                  <a:lnTo>
                    <a:pt x="2687957" y="3374981"/>
                  </a:lnTo>
                  <a:lnTo>
                    <a:pt x="2628333" y="3361046"/>
                  </a:lnTo>
                  <a:lnTo>
                    <a:pt x="3730783" y="3383827"/>
                  </a:lnTo>
                  <a:lnTo>
                    <a:pt x="3670634" y="3395287"/>
                  </a:lnTo>
                  <a:close/>
                </a:path>
                <a:path w="5408294" h="3404234">
                  <a:moveTo>
                    <a:pt x="3488563" y="3404227"/>
                  </a:moveTo>
                  <a:lnTo>
                    <a:pt x="2869503" y="3391435"/>
                  </a:lnTo>
                  <a:lnTo>
                    <a:pt x="2808816" y="3377478"/>
                  </a:lnTo>
                  <a:lnTo>
                    <a:pt x="3549776" y="3392790"/>
                  </a:lnTo>
                  <a:lnTo>
                    <a:pt x="3488563" y="3404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880115" y="5802449"/>
              <a:ext cx="5408295" cy="3390900"/>
            </a:xfrm>
            <a:custGeom>
              <a:avLst/>
              <a:gdLst/>
              <a:ahLst/>
              <a:cxnLst/>
              <a:rect l="l" t="t" r="r" b="b"/>
              <a:pathLst>
                <a:path w="5408294" h="3390900">
                  <a:moveTo>
                    <a:pt x="2628166" y="3365500"/>
                  </a:moveTo>
                  <a:lnTo>
                    <a:pt x="2611104" y="3361839"/>
                  </a:lnTo>
                  <a:lnTo>
                    <a:pt x="2617743" y="3304165"/>
                  </a:lnTo>
                  <a:lnTo>
                    <a:pt x="2711497" y="3314185"/>
                  </a:lnTo>
                  <a:lnTo>
                    <a:pt x="2805754" y="3322730"/>
                  </a:lnTo>
                  <a:lnTo>
                    <a:pt x="2900515" y="3329799"/>
                  </a:lnTo>
                  <a:lnTo>
                    <a:pt x="2898135" y="3365500"/>
                  </a:lnTo>
                  <a:lnTo>
                    <a:pt x="2628166" y="3365500"/>
                  </a:lnTo>
                  <a:close/>
                </a:path>
                <a:path w="5408294" h="3390900">
                  <a:moveTo>
                    <a:pt x="2687945" y="3365500"/>
                  </a:moveTo>
                  <a:lnTo>
                    <a:pt x="2898135" y="3365500"/>
                  </a:lnTo>
                  <a:lnTo>
                    <a:pt x="2687945" y="3365500"/>
                  </a:lnTo>
                  <a:close/>
                </a:path>
                <a:path w="5408294" h="3390900">
                  <a:moveTo>
                    <a:pt x="2748103" y="3378200"/>
                  </a:moveTo>
                  <a:lnTo>
                    <a:pt x="2687945" y="3365500"/>
                  </a:lnTo>
                  <a:lnTo>
                    <a:pt x="2898135" y="3365500"/>
                  </a:lnTo>
                  <a:lnTo>
                    <a:pt x="2897288" y="3378200"/>
                  </a:lnTo>
                  <a:lnTo>
                    <a:pt x="2748103" y="3378200"/>
                  </a:lnTo>
                  <a:close/>
                </a:path>
                <a:path w="5408294" h="3390900">
                  <a:moveTo>
                    <a:pt x="2896207" y="3383738"/>
                  </a:moveTo>
                  <a:lnTo>
                    <a:pt x="2869507" y="3378200"/>
                  </a:lnTo>
                  <a:lnTo>
                    <a:pt x="2897288" y="3378200"/>
                  </a:lnTo>
                  <a:lnTo>
                    <a:pt x="2896917" y="3383753"/>
                  </a:lnTo>
                  <a:lnTo>
                    <a:pt x="2896207" y="3383738"/>
                  </a:lnTo>
                  <a:close/>
                </a:path>
                <a:path w="5408294" h="3390900">
                  <a:moveTo>
                    <a:pt x="2945438" y="3365500"/>
                  </a:moveTo>
                  <a:lnTo>
                    <a:pt x="2947366" y="3332738"/>
                  </a:lnTo>
                  <a:lnTo>
                    <a:pt x="3040142" y="3337484"/>
                  </a:lnTo>
                  <a:lnTo>
                    <a:pt x="3133213" y="3340821"/>
                  </a:lnTo>
                  <a:lnTo>
                    <a:pt x="3232436" y="3343048"/>
                  </a:lnTo>
                  <a:lnTo>
                    <a:pt x="3232068" y="3365500"/>
                  </a:lnTo>
                  <a:lnTo>
                    <a:pt x="2945438" y="3365500"/>
                  </a:lnTo>
                  <a:close/>
                </a:path>
                <a:path w="5408294" h="3390900">
                  <a:moveTo>
                    <a:pt x="3232436" y="3343048"/>
                  </a:moveTo>
                  <a:lnTo>
                    <a:pt x="3179859" y="3341961"/>
                  </a:lnTo>
                  <a:lnTo>
                    <a:pt x="3232440" y="3342824"/>
                  </a:lnTo>
                  <a:lnTo>
                    <a:pt x="3232436" y="3343048"/>
                  </a:lnTo>
                  <a:close/>
                </a:path>
                <a:path w="5408294" h="3390900">
                  <a:moveTo>
                    <a:pt x="2944690" y="3378200"/>
                  </a:moveTo>
                  <a:lnTo>
                    <a:pt x="2945438" y="3365500"/>
                  </a:lnTo>
                  <a:lnTo>
                    <a:pt x="3232068" y="3365500"/>
                  </a:lnTo>
                  <a:lnTo>
                    <a:pt x="3231860" y="3378200"/>
                  </a:lnTo>
                  <a:lnTo>
                    <a:pt x="2944690" y="3378200"/>
                  </a:lnTo>
                  <a:close/>
                </a:path>
                <a:path w="5408294" h="3390900">
                  <a:moveTo>
                    <a:pt x="2944306" y="3384732"/>
                  </a:moveTo>
                  <a:lnTo>
                    <a:pt x="2944690" y="3378200"/>
                  </a:lnTo>
                  <a:lnTo>
                    <a:pt x="3231860" y="3378200"/>
                  </a:lnTo>
                  <a:lnTo>
                    <a:pt x="3231655" y="3390670"/>
                  </a:lnTo>
                  <a:lnTo>
                    <a:pt x="2944306" y="3384732"/>
                  </a:lnTo>
                  <a:close/>
                </a:path>
                <a:path w="5408294" h="3390900">
                  <a:moveTo>
                    <a:pt x="3279739" y="3365500"/>
                  </a:moveTo>
                  <a:lnTo>
                    <a:pt x="3279836" y="3343215"/>
                  </a:lnTo>
                  <a:lnTo>
                    <a:pt x="3374620" y="3342894"/>
                  </a:lnTo>
                  <a:lnTo>
                    <a:pt x="3469077" y="3341100"/>
                  </a:lnTo>
                  <a:lnTo>
                    <a:pt x="3563208" y="3337833"/>
                  </a:lnTo>
                  <a:lnTo>
                    <a:pt x="3564388" y="3365500"/>
                  </a:lnTo>
                  <a:lnTo>
                    <a:pt x="3279739" y="3365500"/>
                  </a:lnTo>
                  <a:close/>
                </a:path>
                <a:path w="5408294" h="3390900">
                  <a:moveTo>
                    <a:pt x="3279683" y="3378200"/>
                  </a:moveTo>
                  <a:lnTo>
                    <a:pt x="3279739" y="3365500"/>
                  </a:lnTo>
                  <a:lnTo>
                    <a:pt x="3564388" y="3365500"/>
                  </a:lnTo>
                  <a:lnTo>
                    <a:pt x="3564930" y="3378200"/>
                  </a:lnTo>
                  <a:lnTo>
                    <a:pt x="3279683" y="3378200"/>
                  </a:lnTo>
                  <a:close/>
                </a:path>
                <a:path w="5408294" h="3390900">
                  <a:moveTo>
                    <a:pt x="3279628" y="3390900"/>
                  </a:moveTo>
                  <a:lnTo>
                    <a:pt x="3279683" y="3378200"/>
                  </a:lnTo>
                  <a:lnTo>
                    <a:pt x="3564930" y="3378200"/>
                  </a:lnTo>
                  <a:lnTo>
                    <a:pt x="3279683" y="3378200"/>
                  </a:lnTo>
                  <a:lnTo>
                    <a:pt x="3565181" y="3384099"/>
                  </a:lnTo>
                  <a:lnTo>
                    <a:pt x="3565471" y="3390900"/>
                  </a:lnTo>
                  <a:lnTo>
                    <a:pt x="3279628" y="3390900"/>
                  </a:lnTo>
                  <a:close/>
                </a:path>
                <a:path w="5408294" h="3390900">
                  <a:moveTo>
                    <a:pt x="3565181" y="3384099"/>
                  </a:moveTo>
                  <a:lnTo>
                    <a:pt x="3279683" y="3378200"/>
                  </a:lnTo>
                  <a:lnTo>
                    <a:pt x="3564930" y="3378200"/>
                  </a:lnTo>
                  <a:lnTo>
                    <a:pt x="3565181" y="3384099"/>
                  </a:lnTo>
                  <a:close/>
                </a:path>
                <a:path w="5408294" h="3390900">
                  <a:moveTo>
                    <a:pt x="3612270" y="3365500"/>
                  </a:moveTo>
                  <a:lnTo>
                    <a:pt x="3610754" y="3335616"/>
                  </a:lnTo>
                  <a:lnTo>
                    <a:pt x="3705517" y="3330051"/>
                  </a:lnTo>
                  <a:lnTo>
                    <a:pt x="3799722" y="3322984"/>
                  </a:lnTo>
                  <a:lnTo>
                    <a:pt x="3893368" y="3314413"/>
                  </a:lnTo>
                  <a:lnTo>
                    <a:pt x="3898473" y="3365500"/>
                  </a:lnTo>
                  <a:lnTo>
                    <a:pt x="3612270" y="3365500"/>
                  </a:lnTo>
                  <a:close/>
                </a:path>
                <a:path w="5408294" h="3390900">
                  <a:moveTo>
                    <a:pt x="3612914" y="3378200"/>
                  </a:moveTo>
                  <a:lnTo>
                    <a:pt x="3612270" y="3365500"/>
                  </a:lnTo>
                  <a:lnTo>
                    <a:pt x="3898473" y="3365500"/>
                  </a:lnTo>
                  <a:lnTo>
                    <a:pt x="3898682" y="3367589"/>
                  </a:lnTo>
                  <a:lnTo>
                    <a:pt x="3849498" y="3378200"/>
                  </a:lnTo>
                  <a:lnTo>
                    <a:pt x="3612914" y="3378200"/>
                  </a:lnTo>
                  <a:close/>
                </a:path>
                <a:path w="5408294" h="3390900">
                  <a:moveTo>
                    <a:pt x="3613557" y="3390900"/>
                  </a:moveTo>
                  <a:lnTo>
                    <a:pt x="3612914" y="3378200"/>
                  </a:lnTo>
                  <a:lnTo>
                    <a:pt x="3730615" y="3378200"/>
                  </a:lnTo>
                  <a:lnTo>
                    <a:pt x="3612914" y="3378200"/>
                  </a:lnTo>
                  <a:lnTo>
                    <a:pt x="3720147" y="3380416"/>
                  </a:lnTo>
                  <a:lnTo>
                    <a:pt x="3670622" y="3390900"/>
                  </a:lnTo>
                  <a:lnTo>
                    <a:pt x="3613557" y="3390900"/>
                  </a:lnTo>
                  <a:close/>
                </a:path>
                <a:path w="5408294" h="3390900">
                  <a:moveTo>
                    <a:pt x="3720147" y="3380416"/>
                  </a:moveTo>
                  <a:lnTo>
                    <a:pt x="3612914" y="3378200"/>
                  </a:lnTo>
                  <a:lnTo>
                    <a:pt x="3730615" y="3378200"/>
                  </a:lnTo>
                  <a:lnTo>
                    <a:pt x="3720147" y="3380416"/>
                  </a:lnTo>
                  <a:close/>
                </a:path>
                <a:path w="5408294" h="3390900">
                  <a:moveTo>
                    <a:pt x="2697388" y="12700"/>
                  </a:moveTo>
                  <a:lnTo>
                    <a:pt x="2757382" y="0"/>
                  </a:lnTo>
                  <a:lnTo>
                    <a:pt x="2915826" y="0"/>
                  </a:lnTo>
                  <a:lnTo>
                    <a:pt x="2916256" y="12700"/>
                  </a:lnTo>
                  <a:lnTo>
                    <a:pt x="2697388" y="12700"/>
                  </a:lnTo>
                  <a:close/>
                </a:path>
                <a:path w="5408294" h="3390900">
                  <a:moveTo>
                    <a:pt x="2631229" y="25400"/>
                  </a:moveTo>
                  <a:lnTo>
                    <a:pt x="2630314" y="14295"/>
                  </a:lnTo>
                  <a:lnTo>
                    <a:pt x="2637759" y="12700"/>
                  </a:lnTo>
                  <a:lnTo>
                    <a:pt x="2916256" y="12700"/>
                  </a:lnTo>
                  <a:lnTo>
                    <a:pt x="2916686" y="25400"/>
                  </a:lnTo>
                  <a:lnTo>
                    <a:pt x="2631229" y="25400"/>
                  </a:lnTo>
                  <a:close/>
                </a:path>
                <a:path w="5408294" h="3390900">
                  <a:moveTo>
                    <a:pt x="2633321" y="50800"/>
                  </a:moveTo>
                  <a:lnTo>
                    <a:pt x="2631229" y="25400"/>
                  </a:lnTo>
                  <a:lnTo>
                    <a:pt x="2916686" y="25400"/>
                  </a:lnTo>
                  <a:lnTo>
                    <a:pt x="2917168" y="39648"/>
                  </a:lnTo>
                  <a:lnTo>
                    <a:pt x="2822215" y="43615"/>
                  </a:lnTo>
                  <a:lnTo>
                    <a:pt x="2727743" y="49081"/>
                  </a:lnTo>
                  <a:lnTo>
                    <a:pt x="2703203" y="50800"/>
                  </a:lnTo>
                  <a:lnTo>
                    <a:pt x="2633321" y="50800"/>
                  </a:lnTo>
                  <a:close/>
                </a:path>
                <a:path w="5408294" h="3390900">
                  <a:moveTo>
                    <a:pt x="2633753" y="56046"/>
                  </a:moveTo>
                  <a:lnTo>
                    <a:pt x="2633321" y="50800"/>
                  </a:lnTo>
                  <a:lnTo>
                    <a:pt x="2703203" y="50800"/>
                  </a:lnTo>
                  <a:lnTo>
                    <a:pt x="2633753" y="56046"/>
                  </a:lnTo>
                  <a:close/>
                </a:path>
                <a:path w="5408294" h="3390900">
                  <a:moveTo>
                    <a:pt x="2578505" y="25400"/>
                  </a:moveTo>
                  <a:lnTo>
                    <a:pt x="2583544" y="24320"/>
                  </a:lnTo>
                  <a:lnTo>
                    <a:pt x="2583642" y="25400"/>
                  </a:lnTo>
                  <a:lnTo>
                    <a:pt x="2578505" y="25400"/>
                  </a:lnTo>
                  <a:close/>
                </a:path>
                <a:path w="5408294" h="3390900">
                  <a:moveTo>
                    <a:pt x="2345455" y="50800"/>
                  </a:moveTo>
                  <a:lnTo>
                    <a:pt x="2461165" y="25400"/>
                  </a:lnTo>
                  <a:lnTo>
                    <a:pt x="2583642" y="25400"/>
                  </a:lnTo>
                  <a:lnTo>
                    <a:pt x="2585944" y="50800"/>
                  </a:lnTo>
                  <a:lnTo>
                    <a:pt x="2345455" y="50800"/>
                  </a:lnTo>
                  <a:close/>
                </a:path>
                <a:path w="5408294" h="3390900">
                  <a:moveTo>
                    <a:pt x="2305375" y="92748"/>
                  </a:moveTo>
                  <a:lnTo>
                    <a:pt x="2299411" y="50800"/>
                  </a:lnTo>
                  <a:lnTo>
                    <a:pt x="2585944" y="50800"/>
                  </a:lnTo>
                  <a:lnTo>
                    <a:pt x="2586787" y="60104"/>
                  </a:lnTo>
                  <a:lnTo>
                    <a:pt x="2492246" y="69461"/>
                  </a:lnTo>
                  <a:lnTo>
                    <a:pt x="2398442" y="80342"/>
                  </a:lnTo>
                  <a:lnTo>
                    <a:pt x="2305375" y="92748"/>
                  </a:lnTo>
                  <a:close/>
                </a:path>
                <a:path w="5408294" h="3390900">
                  <a:moveTo>
                    <a:pt x="1979465" y="149498"/>
                  </a:moveTo>
                  <a:lnTo>
                    <a:pt x="1971351" y="110418"/>
                  </a:lnTo>
                  <a:lnTo>
                    <a:pt x="2119277" y="76200"/>
                  </a:lnTo>
                  <a:lnTo>
                    <a:pt x="2175139" y="76200"/>
                  </a:lnTo>
                  <a:lnTo>
                    <a:pt x="2251995" y="58939"/>
                  </a:lnTo>
                  <a:lnTo>
                    <a:pt x="2258154" y="99668"/>
                  </a:lnTo>
                  <a:lnTo>
                    <a:pt x="2164207" y="114721"/>
                  </a:lnTo>
                  <a:lnTo>
                    <a:pt x="2071311" y="131331"/>
                  </a:lnTo>
                  <a:lnTo>
                    <a:pt x="1979465" y="149498"/>
                  </a:lnTo>
                  <a:close/>
                </a:path>
                <a:path w="5408294" h="3390900">
                  <a:moveTo>
                    <a:pt x="1658040" y="227773"/>
                  </a:moveTo>
                  <a:lnTo>
                    <a:pt x="1647209" y="189337"/>
                  </a:lnTo>
                  <a:lnTo>
                    <a:pt x="1924485" y="121645"/>
                  </a:lnTo>
                  <a:lnTo>
                    <a:pt x="1932712" y="159433"/>
                  </a:lnTo>
                  <a:lnTo>
                    <a:pt x="1886033" y="169827"/>
                  </a:lnTo>
                  <a:lnTo>
                    <a:pt x="1839714" y="180619"/>
                  </a:lnTo>
                  <a:lnTo>
                    <a:pt x="1793755" y="191809"/>
                  </a:lnTo>
                  <a:lnTo>
                    <a:pt x="1748156" y="203399"/>
                  </a:lnTo>
                  <a:lnTo>
                    <a:pt x="1702918" y="215386"/>
                  </a:lnTo>
                  <a:lnTo>
                    <a:pt x="1658040" y="227773"/>
                  </a:lnTo>
                  <a:close/>
                </a:path>
                <a:path w="5408294" h="3390900">
                  <a:moveTo>
                    <a:pt x="1343944" y="329474"/>
                  </a:moveTo>
                  <a:lnTo>
                    <a:pt x="1328563" y="287854"/>
                  </a:lnTo>
                  <a:lnTo>
                    <a:pt x="1344203" y="279400"/>
                  </a:lnTo>
                  <a:lnTo>
                    <a:pt x="1488939" y="241300"/>
                  </a:lnTo>
                  <a:lnTo>
                    <a:pt x="1538406" y="215900"/>
                  </a:lnTo>
                  <a:lnTo>
                    <a:pt x="1600616" y="200712"/>
                  </a:lnTo>
                  <a:lnTo>
                    <a:pt x="1612404" y="240886"/>
                  </a:lnTo>
                  <a:lnTo>
                    <a:pt x="1566452" y="254633"/>
                  </a:lnTo>
                  <a:lnTo>
                    <a:pt x="1520984" y="268787"/>
                  </a:lnTo>
                  <a:lnTo>
                    <a:pt x="1475998" y="283348"/>
                  </a:lnTo>
                  <a:lnTo>
                    <a:pt x="1431497" y="298316"/>
                  </a:lnTo>
                  <a:lnTo>
                    <a:pt x="1387479" y="313692"/>
                  </a:lnTo>
                  <a:lnTo>
                    <a:pt x="1343944" y="329474"/>
                  </a:lnTo>
                  <a:close/>
                </a:path>
                <a:path w="5408294" h="3390900">
                  <a:moveTo>
                    <a:pt x="1041089" y="457108"/>
                  </a:moveTo>
                  <a:lnTo>
                    <a:pt x="1023669" y="420783"/>
                  </a:lnTo>
                  <a:lnTo>
                    <a:pt x="1029267" y="419100"/>
                  </a:lnTo>
                  <a:lnTo>
                    <a:pt x="1072207" y="393700"/>
                  </a:lnTo>
                  <a:lnTo>
                    <a:pt x="1115849" y="381000"/>
                  </a:lnTo>
                  <a:lnTo>
                    <a:pt x="1160182" y="355600"/>
                  </a:lnTo>
                  <a:lnTo>
                    <a:pt x="1205194" y="342900"/>
                  </a:lnTo>
                  <a:lnTo>
                    <a:pt x="1250876" y="317500"/>
                  </a:lnTo>
                  <a:lnTo>
                    <a:pt x="1285440" y="308027"/>
                  </a:lnTo>
                  <a:lnTo>
                    <a:pt x="1300008" y="346004"/>
                  </a:lnTo>
                  <a:lnTo>
                    <a:pt x="1255252" y="363488"/>
                  </a:lnTo>
                  <a:lnTo>
                    <a:pt x="1211137" y="381385"/>
                  </a:lnTo>
                  <a:lnTo>
                    <a:pt x="1167663" y="399696"/>
                  </a:lnTo>
                  <a:lnTo>
                    <a:pt x="1124830" y="418420"/>
                  </a:lnTo>
                  <a:lnTo>
                    <a:pt x="1082639" y="437557"/>
                  </a:lnTo>
                  <a:lnTo>
                    <a:pt x="1041089" y="457108"/>
                  </a:lnTo>
                  <a:close/>
                </a:path>
                <a:path w="5408294" h="3390900">
                  <a:moveTo>
                    <a:pt x="753980" y="614715"/>
                  </a:moveTo>
                  <a:lnTo>
                    <a:pt x="733558" y="582292"/>
                  </a:lnTo>
                  <a:lnTo>
                    <a:pt x="749252" y="571500"/>
                  </a:lnTo>
                  <a:lnTo>
                    <a:pt x="786974" y="546100"/>
                  </a:lnTo>
                  <a:lnTo>
                    <a:pt x="825475" y="520700"/>
                  </a:lnTo>
                  <a:lnTo>
                    <a:pt x="864743" y="495300"/>
                  </a:lnTo>
                  <a:lnTo>
                    <a:pt x="904767" y="482600"/>
                  </a:lnTo>
                  <a:lnTo>
                    <a:pt x="945536" y="457200"/>
                  </a:lnTo>
                  <a:lnTo>
                    <a:pt x="979351" y="436505"/>
                  </a:lnTo>
                  <a:lnTo>
                    <a:pt x="999668" y="477329"/>
                  </a:lnTo>
                  <a:lnTo>
                    <a:pt x="956577" y="499180"/>
                  </a:lnTo>
                  <a:lnTo>
                    <a:pt x="914343" y="521449"/>
                  </a:lnTo>
                  <a:lnTo>
                    <a:pt x="872967" y="544137"/>
                  </a:lnTo>
                  <a:lnTo>
                    <a:pt x="832447" y="567245"/>
                  </a:lnTo>
                  <a:lnTo>
                    <a:pt x="792785" y="590770"/>
                  </a:lnTo>
                  <a:lnTo>
                    <a:pt x="753980" y="614715"/>
                  </a:lnTo>
                  <a:close/>
                </a:path>
                <a:path w="5408294" h="3390900">
                  <a:moveTo>
                    <a:pt x="490495" y="808062"/>
                  </a:moveTo>
                  <a:lnTo>
                    <a:pt x="461684" y="774688"/>
                  </a:lnTo>
                  <a:lnTo>
                    <a:pt x="476786" y="762000"/>
                  </a:lnTo>
                  <a:lnTo>
                    <a:pt x="507892" y="736600"/>
                  </a:lnTo>
                  <a:lnTo>
                    <a:pt x="539864" y="711200"/>
                  </a:lnTo>
                  <a:lnTo>
                    <a:pt x="572690" y="685800"/>
                  </a:lnTo>
                  <a:lnTo>
                    <a:pt x="606359" y="660400"/>
                  </a:lnTo>
                  <a:lnTo>
                    <a:pt x="640861" y="635000"/>
                  </a:lnTo>
                  <a:lnTo>
                    <a:pt x="676184" y="609600"/>
                  </a:lnTo>
                  <a:lnTo>
                    <a:pt x="690527" y="604558"/>
                  </a:lnTo>
                  <a:lnTo>
                    <a:pt x="714058" y="640376"/>
                  </a:lnTo>
                  <a:lnTo>
                    <a:pt x="673936" y="667296"/>
                  </a:lnTo>
                  <a:lnTo>
                    <a:pt x="634959" y="694627"/>
                  </a:lnTo>
                  <a:lnTo>
                    <a:pt x="597126" y="722369"/>
                  </a:lnTo>
                  <a:lnTo>
                    <a:pt x="560438" y="750522"/>
                  </a:lnTo>
                  <a:lnTo>
                    <a:pt x="524894" y="779087"/>
                  </a:lnTo>
                  <a:lnTo>
                    <a:pt x="490495" y="808062"/>
                  </a:lnTo>
                  <a:close/>
                </a:path>
                <a:path w="5408294" h="3390900">
                  <a:moveTo>
                    <a:pt x="267453" y="1041613"/>
                  </a:moveTo>
                  <a:lnTo>
                    <a:pt x="231414" y="1014006"/>
                  </a:lnTo>
                  <a:lnTo>
                    <a:pt x="237556" y="1003300"/>
                  </a:lnTo>
                  <a:lnTo>
                    <a:pt x="260386" y="977900"/>
                  </a:lnTo>
                  <a:lnTo>
                    <a:pt x="284179" y="952500"/>
                  </a:lnTo>
                  <a:lnTo>
                    <a:pt x="308925" y="927100"/>
                  </a:lnTo>
                  <a:lnTo>
                    <a:pt x="334612" y="901700"/>
                  </a:lnTo>
                  <a:lnTo>
                    <a:pt x="361229" y="863600"/>
                  </a:lnTo>
                  <a:lnTo>
                    <a:pt x="388766" y="838200"/>
                  </a:lnTo>
                  <a:lnTo>
                    <a:pt x="417212" y="812800"/>
                  </a:lnTo>
                  <a:lnTo>
                    <a:pt x="426082" y="805121"/>
                  </a:lnTo>
                  <a:lnTo>
                    <a:pt x="456247" y="838351"/>
                  </a:lnTo>
                  <a:lnTo>
                    <a:pt x="414059" y="877900"/>
                  </a:lnTo>
                  <a:lnTo>
                    <a:pt x="374085" y="918000"/>
                  </a:lnTo>
                  <a:lnTo>
                    <a:pt x="336327" y="958652"/>
                  </a:lnTo>
                  <a:lnTo>
                    <a:pt x="300782" y="999857"/>
                  </a:lnTo>
                  <a:lnTo>
                    <a:pt x="267453" y="1041613"/>
                  </a:lnTo>
                  <a:close/>
                </a:path>
                <a:path w="5408294" h="3390900">
                  <a:moveTo>
                    <a:pt x="109470" y="1317651"/>
                  </a:moveTo>
                  <a:lnTo>
                    <a:pt x="67898" y="1301506"/>
                  </a:lnTo>
                  <a:lnTo>
                    <a:pt x="77227" y="1282700"/>
                  </a:lnTo>
                  <a:lnTo>
                    <a:pt x="90898" y="1244600"/>
                  </a:lnTo>
                  <a:lnTo>
                    <a:pt x="105630" y="1219200"/>
                  </a:lnTo>
                  <a:lnTo>
                    <a:pt x="121413" y="1181100"/>
                  </a:lnTo>
                  <a:lnTo>
                    <a:pt x="138235" y="1155700"/>
                  </a:lnTo>
                  <a:lnTo>
                    <a:pt x="156086" y="1130300"/>
                  </a:lnTo>
                  <a:lnTo>
                    <a:pt x="174954" y="1092200"/>
                  </a:lnTo>
                  <a:lnTo>
                    <a:pt x="194829" y="1066800"/>
                  </a:lnTo>
                  <a:lnTo>
                    <a:pt x="205318" y="1054035"/>
                  </a:lnTo>
                  <a:lnTo>
                    <a:pt x="240028" y="1078722"/>
                  </a:lnTo>
                  <a:lnTo>
                    <a:pt x="208230" y="1125618"/>
                  </a:lnTo>
                  <a:lnTo>
                    <a:pt x="179275" y="1172959"/>
                  </a:lnTo>
                  <a:lnTo>
                    <a:pt x="153164" y="1220745"/>
                  </a:lnTo>
                  <a:lnTo>
                    <a:pt x="129895" y="1268976"/>
                  </a:lnTo>
                  <a:lnTo>
                    <a:pt x="109470" y="1317651"/>
                  </a:lnTo>
                  <a:close/>
                </a:path>
                <a:path w="5408294" h="3390900">
                  <a:moveTo>
                    <a:pt x="0" y="1625634"/>
                  </a:moveTo>
                  <a:lnTo>
                    <a:pt x="1278" y="1600200"/>
                  </a:lnTo>
                  <a:lnTo>
                    <a:pt x="3738" y="1562100"/>
                  </a:lnTo>
                  <a:lnTo>
                    <a:pt x="7368" y="1536700"/>
                  </a:lnTo>
                  <a:lnTo>
                    <a:pt x="12158" y="1498600"/>
                  </a:lnTo>
                  <a:lnTo>
                    <a:pt x="18095" y="1460500"/>
                  </a:lnTo>
                  <a:lnTo>
                    <a:pt x="25170" y="1435100"/>
                  </a:lnTo>
                  <a:lnTo>
                    <a:pt x="33372" y="1397000"/>
                  </a:lnTo>
                  <a:lnTo>
                    <a:pt x="42689" y="1371600"/>
                  </a:lnTo>
                  <a:lnTo>
                    <a:pt x="49823" y="1345523"/>
                  </a:lnTo>
                  <a:lnTo>
                    <a:pt x="94032" y="1360325"/>
                  </a:lnTo>
                  <a:lnTo>
                    <a:pt x="78213" y="1412558"/>
                  </a:lnTo>
                  <a:lnTo>
                    <a:pt x="65664" y="1465073"/>
                  </a:lnTo>
                  <a:lnTo>
                    <a:pt x="56385" y="1517870"/>
                  </a:lnTo>
                  <a:lnTo>
                    <a:pt x="50375" y="1570949"/>
                  </a:lnTo>
                  <a:lnTo>
                    <a:pt x="47634" y="1624310"/>
                  </a:lnTo>
                  <a:lnTo>
                    <a:pt x="47591" y="1626558"/>
                  </a:lnTo>
                  <a:lnTo>
                    <a:pt x="0" y="1625634"/>
                  </a:lnTo>
                  <a:close/>
                </a:path>
                <a:path w="5408294" h="3390900">
                  <a:moveTo>
                    <a:pt x="50757" y="1953857"/>
                  </a:moveTo>
                  <a:lnTo>
                    <a:pt x="41063" y="1917700"/>
                  </a:lnTo>
                  <a:lnTo>
                    <a:pt x="31950" y="1892300"/>
                  </a:lnTo>
                  <a:lnTo>
                    <a:pt x="23949" y="1854200"/>
                  </a:lnTo>
                  <a:lnTo>
                    <a:pt x="17072" y="1828800"/>
                  </a:lnTo>
                  <a:lnTo>
                    <a:pt x="11329" y="1790700"/>
                  </a:lnTo>
                  <a:lnTo>
                    <a:pt x="6731" y="1765300"/>
                  </a:lnTo>
                  <a:lnTo>
                    <a:pt x="1012" y="1701800"/>
                  </a:lnTo>
                  <a:lnTo>
                    <a:pt x="191" y="1673350"/>
                  </a:lnTo>
                  <a:lnTo>
                    <a:pt x="47947" y="1671732"/>
                  </a:lnTo>
                  <a:lnTo>
                    <a:pt x="51410" y="1725225"/>
                  </a:lnTo>
                  <a:lnTo>
                    <a:pt x="58165" y="1778540"/>
                  </a:lnTo>
                  <a:lnTo>
                    <a:pt x="68212" y="1831678"/>
                  </a:lnTo>
                  <a:lnTo>
                    <a:pt x="81550" y="1884638"/>
                  </a:lnTo>
                  <a:lnTo>
                    <a:pt x="98181" y="1937421"/>
                  </a:lnTo>
                  <a:lnTo>
                    <a:pt x="50757" y="1953857"/>
                  </a:lnTo>
                  <a:close/>
                </a:path>
                <a:path w="5408294" h="3390900">
                  <a:moveTo>
                    <a:pt x="202808" y="2249660"/>
                  </a:moveTo>
                  <a:lnTo>
                    <a:pt x="191052" y="2235200"/>
                  </a:lnTo>
                  <a:lnTo>
                    <a:pt x="171397" y="2197100"/>
                  </a:lnTo>
                  <a:lnTo>
                    <a:pt x="152749" y="2171700"/>
                  </a:lnTo>
                  <a:lnTo>
                    <a:pt x="135117" y="2146300"/>
                  </a:lnTo>
                  <a:lnTo>
                    <a:pt x="118513" y="2108200"/>
                  </a:lnTo>
                  <a:lnTo>
                    <a:pt x="102947" y="2082800"/>
                  </a:lnTo>
                  <a:lnTo>
                    <a:pt x="88430" y="2044700"/>
                  </a:lnTo>
                  <a:lnTo>
                    <a:pt x="74972" y="2019300"/>
                  </a:lnTo>
                  <a:lnTo>
                    <a:pt x="68120" y="1998225"/>
                  </a:lnTo>
                  <a:lnTo>
                    <a:pt x="114027" y="1979934"/>
                  </a:lnTo>
                  <a:lnTo>
                    <a:pt x="134847" y="2028504"/>
                  </a:lnTo>
                  <a:lnTo>
                    <a:pt x="158432" y="2076721"/>
                  </a:lnTo>
                  <a:lnTo>
                    <a:pt x="184783" y="2124586"/>
                  </a:lnTo>
                  <a:lnTo>
                    <a:pt x="213899" y="2172098"/>
                  </a:lnTo>
                  <a:lnTo>
                    <a:pt x="245781" y="2219258"/>
                  </a:lnTo>
                  <a:lnTo>
                    <a:pt x="202808" y="2249660"/>
                  </a:lnTo>
                  <a:close/>
                </a:path>
                <a:path w="5408294" h="3390900">
                  <a:moveTo>
                    <a:pt x="423608" y="2499788"/>
                  </a:moveTo>
                  <a:lnTo>
                    <a:pt x="411465" y="2489200"/>
                  </a:lnTo>
                  <a:lnTo>
                    <a:pt x="383234" y="2463800"/>
                  </a:lnTo>
                  <a:lnTo>
                    <a:pt x="355914" y="2438400"/>
                  </a:lnTo>
                  <a:lnTo>
                    <a:pt x="329514" y="2400300"/>
                  </a:lnTo>
                  <a:lnTo>
                    <a:pt x="304046" y="2374900"/>
                  </a:lnTo>
                  <a:lnTo>
                    <a:pt x="279520" y="2349500"/>
                  </a:lnTo>
                  <a:lnTo>
                    <a:pt x="255947" y="2324100"/>
                  </a:lnTo>
                  <a:lnTo>
                    <a:pt x="234015" y="2287141"/>
                  </a:lnTo>
                  <a:lnTo>
                    <a:pt x="273556" y="2257090"/>
                  </a:lnTo>
                  <a:lnTo>
                    <a:pt x="306549" y="2298846"/>
                  </a:lnTo>
                  <a:lnTo>
                    <a:pt x="341654" y="2340135"/>
                  </a:lnTo>
                  <a:lnTo>
                    <a:pt x="378872" y="2380956"/>
                  </a:lnTo>
                  <a:lnTo>
                    <a:pt x="418201" y="2421308"/>
                  </a:lnTo>
                  <a:lnTo>
                    <a:pt x="459643" y="2461193"/>
                  </a:lnTo>
                  <a:lnTo>
                    <a:pt x="423608" y="2499788"/>
                  </a:lnTo>
                  <a:close/>
                </a:path>
                <a:path w="5408294" h="3390900">
                  <a:moveTo>
                    <a:pt x="687484" y="2705600"/>
                  </a:moveTo>
                  <a:lnTo>
                    <a:pt x="633675" y="2667000"/>
                  </a:lnTo>
                  <a:lnTo>
                    <a:pt x="599370" y="2641600"/>
                  </a:lnTo>
                  <a:lnTo>
                    <a:pt x="565902" y="2616200"/>
                  </a:lnTo>
                  <a:lnTo>
                    <a:pt x="533279" y="2590800"/>
                  </a:lnTo>
                  <a:lnTo>
                    <a:pt x="501513" y="2565400"/>
                  </a:lnTo>
                  <a:lnTo>
                    <a:pt x="470616" y="2540000"/>
                  </a:lnTo>
                  <a:lnTo>
                    <a:pt x="459833" y="2530876"/>
                  </a:lnTo>
                  <a:lnTo>
                    <a:pt x="493996" y="2492472"/>
                  </a:lnTo>
                  <a:lnTo>
                    <a:pt x="528120" y="2522125"/>
                  </a:lnTo>
                  <a:lnTo>
                    <a:pt x="563359" y="2551407"/>
                  </a:lnTo>
                  <a:lnTo>
                    <a:pt x="599713" y="2580319"/>
                  </a:lnTo>
                  <a:lnTo>
                    <a:pt x="637183" y="2608861"/>
                  </a:lnTo>
                  <a:lnTo>
                    <a:pt x="675769" y="2637032"/>
                  </a:lnTo>
                  <a:lnTo>
                    <a:pt x="715469" y="2664834"/>
                  </a:lnTo>
                  <a:lnTo>
                    <a:pt x="687484" y="2705600"/>
                  </a:lnTo>
                  <a:close/>
                </a:path>
                <a:path w="5408294" h="3390900">
                  <a:moveTo>
                    <a:pt x="971944" y="2879017"/>
                  </a:moveTo>
                  <a:lnTo>
                    <a:pt x="936917" y="2857500"/>
                  </a:lnTo>
                  <a:lnTo>
                    <a:pt x="896311" y="2844800"/>
                  </a:lnTo>
                  <a:lnTo>
                    <a:pt x="856455" y="2819400"/>
                  </a:lnTo>
                  <a:lnTo>
                    <a:pt x="817360" y="2794000"/>
                  </a:lnTo>
                  <a:lnTo>
                    <a:pt x="779037" y="2768600"/>
                  </a:lnTo>
                  <a:lnTo>
                    <a:pt x="741496" y="2743200"/>
                  </a:lnTo>
                  <a:lnTo>
                    <a:pt x="726750" y="2733007"/>
                  </a:lnTo>
                  <a:lnTo>
                    <a:pt x="754445" y="2691050"/>
                  </a:lnTo>
                  <a:lnTo>
                    <a:pt x="792627" y="2715770"/>
                  </a:lnTo>
                  <a:lnTo>
                    <a:pt x="831638" y="2740109"/>
                  </a:lnTo>
                  <a:lnTo>
                    <a:pt x="871479" y="2764066"/>
                  </a:lnTo>
                  <a:lnTo>
                    <a:pt x="912148" y="2787642"/>
                  </a:lnTo>
                  <a:lnTo>
                    <a:pt x="953647" y="2810837"/>
                  </a:lnTo>
                  <a:lnTo>
                    <a:pt x="995974" y="2833651"/>
                  </a:lnTo>
                  <a:lnTo>
                    <a:pt x="971944" y="2879017"/>
                  </a:lnTo>
                  <a:close/>
                </a:path>
                <a:path w="5408294" h="3390900">
                  <a:moveTo>
                    <a:pt x="1274542" y="3019038"/>
                  </a:moveTo>
                  <a:lnTo>
                    <a:pt x="1241279" y="3009900"/>
                  </a:lnTo>
                  <a:lnTo>
                    <a:pt x="1195718" y="2984500"/>
                  </a:lnTo>
                  <a:lnTo>
                    <a:pt x="1150833" y="2971800"/>
                  </a:lnTo>
                  <a:lnTo>
                    <a:pt x="1106634" y="2946400"/>
                  </a:lnTo>
                  <a:lnTo>
                    <a:pt x="1063133" y="2933700"/>
                  </a:lnTo>
                  <a:lnTo>
                    <a:pt x="1012556" y="2903601"/>
                  </a:lnTo>
                  <a:lnTo>
                    <a:pt x="1037333" y="2855163"/>
                  </a:lnTo>
                  <a:lnTo>
                    <a:pt x="1078458" y="2875829"/>
                  </a:lnTo>
                  <a:lnTo>
                    <a:pt x="1120214" y="2896107"/>
                  </a:lnTo>
                  <a:lnTo>
                    <a:pt x="1162602" y="2915997"/>
                  </a:lnTo>
                  <a:lnTo>
                    <a:pt x="1205619" y="2935499"/>
                  </a:lnTo>
                  <a:lnTo>
                    <a:pt x="1249268" y="2954614"/>
                  </a:lnTo>
                  <a:lnTo>
                    <a:pt x="1293547" y="2973340"/>
                  </a:lnTo>
                  <a:lnTo>
                    <a:pt x="1274542" y="3019038"/>
                  </a:lnTo>
                  <a:close/>
                </a:path>
                <a:path w="5408294" h="3390900">
                  <a:moveTo>
                    <a:pt x="1586645" y="3138864"/>
                  </a:moveTo>
                  <a:lnTo>
                    <a:pt x="1528240" y="3124200"/>
                  </a:lnTo>
                  <a:lnTo>
                    <a:pt x="1478848" y="3098800"/>
                  </a:lnTo>
                  <a:lnTo>
                    <a:pt x="1430068" y="3086100"/>
                  </a:lnTo>
                  <a:lnTo>
                    <a:pt x="1381910" y="3060700"/>
                  </a:lnTo>
                  <a:lnTo>
                    <a:pt x="1334386" y="3048000"/>
                  </a:lnTo>
                  <a:lnTo>
                    <a:pt x="1318158" y="3039208"/>
                  </a:lnTo>
                  <a:lnTo>
                    <a:pt x="1337421" y="2991263"/>
                  </a:lnTo>
                  <a:lnTo>
                    <a:pt x="1380547" y="3008288"/>
                  </a:lnTo>
                  <a:lnTo>
                    <a:pt x="1424151" y="3024926"/>
                  </a:lnTo>
                  <a:lnTo>
                    <a:pt x="1468232" y="3041177"/>
                  </a:lnTo>
                  <a:lnTo>
                    <a:pt x="1512792" y="3057041"/>
                  </a:lnTo>
                  <a:lnTo>
                    <a:pt x="1557830" y="3072518"/>
                  </a:lnTo>
                  <a:lnTo>
                    <a:pt x="1603345" y="3087608"/>
                  </a:lnTo>
                  <a:lnTo>
                    <a:pt x="1586645" y="3138864"/>
                  </a:lnTo>
                  <a:close/>
                </a:path>
                <a:path w="5408294" h="3390900">
                  <a:moveTo>
                    <a:pt x="1908658" y="3229638"/>
                  </a:moveTo>
                  <a:lnTo>
                    <a:pt x="1836846" y="3213100"/>
                  </a:lnTo>
                  <a:lnTo>
                    <a:pt x="1731714" y="3187700"/>
                  </a:lnTo>
                  <a:lnTo>
                    <a:pt x="1679981" y="3162300"/>
                  </a:lnTo>
                  <a:lnTo>
                    <a:pt x="1633704" y="3150680"/>
                  </a:lnTo>
                  <a:lnTo>
                    <a:pt x="1648938" y="3102185"/>
                  </a:lnTo>
                  <a:lnTo>
                    <a:pt x="1693443" y="3115908"/>
                  </a:lnTo>
                  <a:lnTo>
                    <a:pt x="1738309" y="3129249"/>
                  </a:lnTo>
                  <a:lnTo>
                    <a:pt x="1783535" y="3142208"/>
                  </a:lnTo>
                  <a:lnTo>
                    <a:pt x="1829122" y="3154785"/>
                  </a:lnTo>
                  <a:lnTo>
                    <a:pt x="1875070" y="3166980"/>
                  </a:lnTo>
                  <a:lnTo>
                    <a:pt x="1921378" y="3178792"/>
                  </a:lnTo>
                  <a:lnTo>
                    <a:pt x="1908658" y="3229638"/>
                  </a:lnTo>
                  <a:close/>
                </a:path>
                <a:path w="5408294" h="3390900">
                  <a:moveTo>
                    <a:pt x="2234305" y="3304634"/>
                  </a:moveTo>
                  <a:lnTo>
                    <a:pt x="1955088" y="3240331"/>
                  </a:lnTo>
                  <a:lnTo>
                    <a:pt x="1967175" y="3190013"/>
                  </a:lnTo>
                  <a:lnTo>
                    <a:pt x="2058585" y="3211072"/>
                  </a:lnTo>
                  <a:lnTo>
                    <a:pt x="2151057" y="3230617"/>
                  </a:lnTo>
                  <a:lnTo>
                    <a:pt x="2244592" y="3248647"/>
                  </a:lnTo>
                  <a:lnTo>
                    <a:pt x="2234305" y="3304634"/>
                  </a:lnTo>
                  <a:close/>
                </a:path>
                <a:path w="5408294" h="3390900">
                  <a:moveTo>
                    <a:pt x="2280412" y="3314700"/>
                  </a:moveTo>
                  <a:lnTo>
                    <a:pt x="2290526" y="3256878"/>
                  </a:lnTo>
                  <a:lnTo>
                    <a:pt x="2383337" y="3272288"/>
                  </a:lnTo>
                  <a:lnTo>
                    <a:pt x="2476906" y="3286203"/>
                  </a:lnTo>
                  <a:lnTo>
                    <a:pt x="2571232" y="3298624"/>
                  </a:lnTo>
                  <a:lnTo>
                    <a:pt x="2568655" y="3319522"/>
                  </a:lnTo>
                  <a:lnTo>
                    <a:pt x="2335301" y="3314700"/>
                  </a:lnTo>
                  <a:lnTo>
                    <a:pt x="2280412" y="3314700"/>
                  </a:lnTo>
                  <a:close/>
                </a:path>
                <a:path w="5408294" h="3390900">
                  <a:moveTo>
                    <a:pt x="2451197" y="3340100"/>
                  </a:moveTo>
                  <a:lnTo>
                    <a:pt x="2335301" y="3314700"/>
                  </a:lnTo>
                  <a:lnTo>
                    <a:pt x="2568655" y="3319522"/>
                  </a:lnTo>
                  <a:lnTo>
                    <a:pt x="2565974" y="3341261"/>
                  </a:lnTo>
                  <a:lnTo>
                    <a:pt x="2509781" y="3340100"/>
                  </a:lnTo>
                  <a:lnTo>
                    <a:pt x="2451197" y="3340100"/>
                  </a:lnTo>
                  <a:close/>
                </a:path>
                <a:path w="5408294" h="3390900">
                  <a:moveTo>
                    <a:pt x="2564665" y="3351875"/>
                  </a:moveTo>
                  <a:lnTo>
                    <a:pt x="2509781" y="3340100"/>
                  </a:lnTo>
                  <a:lnTo>
                    <a:pt x="2565974" y="3341261"/>
                  </a:lnTo>
                  <a:lnTo>
                    <a:pt x="2564665" y="3351875"/>
                  </a:lnTo>
                  <a:close/>
                </a:path>
                <a:path w="5408294" h="3390900">
                  <a:moveTo>
                    <a:pt x="3946731" y="3365500"/>
                  </a:moveTo>
                  <a:lnTo>
                    <a:pt x="3940658" y="3309492"/>
                  </a:lnTo>
                  <a:lnTo>
                    <a:pt x="4035103" y="3298446"/>
                  </a:lnTo>
                  <a:lnTo>
                    <a:pt x="4128720" y="3285866"/>
                  </a:lnTo>
                  <a:lnTo>
                    <a:pt x="4221508" y="3271749"/>
                  </a:lnTo>
                  <a:lnTo>
                    <a:pt x="4230483" y="3327400"/>
                  </a:lnTo>
                  <a:lnTo>
                    <a:pt x="4196539" y="3327400"/>
                  </a:lnTo>
                  <a:lnTo>
                    <a:pt x="4082548" y="3352800"/>
                  </a:lnTo>
                  <a:lnTo>
                    <a:pt x="4024902" y="3352800"/>
                  </a:lnTo>
                  <a:lnTo>
                    <a:pt x="3966838" y="3365500"/>
                  </a:lnTo>
                  <a:lnTo>
                    <a:pt x="3946731" y="3365500"/>
                  </a:lnTo>
                  <a:close/>
                </a:path>
                <a:path w="5408294" h="3390900">
                  <a:moveTo>
                    <a:pt x="4278084" y="3321483"/>
                  </a:moveTo>
                  <a:lnTo>
                    <a:pt x="4268283" y="3263997"/>
                  </a:lnTo>
                  <a:lnTo>
                    <a:pt x="4315311" y="3255765"/>
                  </a:lnTo>
                  <a:lnTo>
                    <a:pt x="4408497" y="3238121"/>
                  </a:lnTo>
                  <a:lnTo>
                    <a:pt x="4500523" y="3218907"/>
                  </a:lnTo>
                  <a:lnTo>
                    <a:pt x="4546101" y="3208711"/>
                  </a:lnTo>
                  <a:lnTo>
                    <a:pt x="4556940" y="3256058"/>
                  </a:lnTo>
                  <a:lnTo>
                    <a:pt x="4278084" y="3321483"/>
                  </a:lnTo>
                  <a:close/>
                </a:path>
                <a:path w="5408294" h="3390900">
                  <a:moveTo>
                    <a:pt x="4603318" y="3245177"/>
                  </a:moveTo>
                  <a:lnTo>
                    <a:pt x="4592023" y="3197971"/>
                  </a:lnTo>
                  <a:lnTo>
                    <a:pt x="4638516" y="3186607"/>
                  </a:lnTo>
                  <a:lnTo>
                    <a:pt x="4684615" y="3174842"/>
                  </a:lnTo>
                  <a:lnTo>
                    <a:pt x="4730322" y="3162676"/>
                  </a:lnTo>
                  <a:lnTo>
                    <a:pt x="4775635" y="3150108"/>
                  </a:lnTo>
                  <a:lnTo>
                    <a:pt x="4820554" y="3137139"/>
                  </a:lnTo>
                  <a:lnTo>
                    <a:pt x="4865080" y="3123769"/>
                  </a:lnTo>
                  <a:lnTo>
                    <a:pt x="4881323" y="3176783"/>
                  </a:lnTo>
                  <a:lnTo>
                    <a:pt x="4685908" y="3225800"/>
                  </a:lnTo>
                  <a:lnTo>
                    <a:pt x="4603318" y="3245177"/>
                  </a:lnTo>
                  <a:close/>
                </a:path>
                <a:path w="5408294" h="3390900">
                  <a:moveTo>
                    <a:pt x="4927336" y="3165242"/>
                  </a:moveTo>
                  <a:lnTo>
                    <a:pt x="4909694" y="3109843"/>
                  </a:lnTo>
                  <a:lnTo>
                    <a:pt x="4955307" y="3095041"/>
                  </a:lnTo>
                  <a:lnTo>
                    <a:pt x="5000395" y="3079830"/>
                  </a:lnTo>
                  <a:lnTo>
                    <a:pt x="5044957" y="3064211"/>
                  </a:lnTo>
                  <a:lnTo>
                    <a:pt x="5088992" y="3048183"/>
                  </a:lnTo>
                  <a:lnTo>
                    <a:pt x="5132502" y="3031747"/>
                  </a:lnTo>
                  <a:lnTo>
                    <a:pt x="5175485" y="3014902"/>
                  </a:lnTo>
                  <a:lnTo>
                    <a:pt x="5194901" y="3063517"/>
                  </a:lnTo>
                  <a:lnTo>
                    <a:pt x="5177127" y="3073400"/>
                  </a:lnTo>
                  <a:lnTo>
                    <a:pt x="5130787" y="3086100"/>
                  </a:lnTo>
                  <a:lnTo>
                    <a:pt x="5083800" y="3111500"/>
                  </a:lnTo>
                  <a:lnTo>
                    <a:pt x="4987928" y="3136900"/>
                  </a:lnTo>
                  <a:lnTo>
                    <a:pt x="4939064" y="3162300"/>
                  </a:lnTo>
                  <a:lnTo>
                    <a:pt x="4927336" y="3165242"/>
                  </a:lnTo>
                  <a:close/>
                </a:path>
                <a:path w="5408294" h="3390900">
                  <a:moveTo>
                    <a:pt x="5237627" y="3043819"/>
                  </a:moveTo>
                  <a:lnTo>
                    <a:pt x="5218419" y="2997452"/>
                  </a:lnTo>
                  <a:lnTo>
                    <a:pt x="5262887" y="2978690"/>
                  </a:lnTo>
                  <a:lnTo>
                    <a:pt x="5306652" y="2959510"/>
                  </a:lnTo>
                  <a:lnTo>
                    <a:pt x="5349715" y="2939912"/>
                  </a:lnTo>
                  <a:lnTo>
                    <a:pt x="5392075" y="2919896"/>
                  </a:lnTo>
                  <a:lnTo>
                    <a:pt x="5407884" y="2912142"/>
                  </a:lnTo>
                  <a:lnTo>
                    <a:pt x="5407884" y="2969048"/>
                  </a:lnTo>
                  <a:lnTo>
                    <a:pt x="5398736" y="2971800"/>
                  </a:lnTo>
                  <a:lnTo>
                    <a:pt x="5355796" y="2997200"/>
                  </a:lnTo>
                  <a:lnTo>
                    <a:pt x="5312154" y="3009900"/>
                  </a:lnTo>
                  <a:lnTo>
                    <a:pt x="5267821" y="3035300"/>
                  </a:lnTo>
                  <a:lnTo>
                    <a:pt x="5237627" y="3043819"/>
                  </a:lnTo>
                  <a:close/>
                </a:path>
                <a:path w="5408294" h="3390900">
                  <a:moveTo>
                    <a:pt x="5407884" y="533278"/>
                  </a:moveTo>
                  <a:lnTo>
                    <a:pt x="5387588" y="522745"/>
                  </a:lnTo>
                  <a:lnTo>
                    <a:pt x="5344485" y="501160"/>
                  </a:lnTo>
                  <a:lnTo>
                    <a:pt x="5360982" y="467647"/>
                  </a:lnTo>
                  <a:lnTo>
                    <a:pt x="5364870" y="469900"/>
                  </a:lnTo>
                  <a:lnTo>
                    <a:pt x="5407664" y="482600"/>
                  </a:lnTo>
                  <a:lnTo>
                    <a:pt x="5407884" y="482732"/>
                  </a:lnTo>
                  <a:lnTo>
                    <a:pt x="5407884" y="533278"/>
                  </a:lnTo>
                  <a:close/>
                </a:path>
                <a:path w="5408294" h="3390900">
                  <a:moveTo>
                    <a:pt x="5301618" y="480439"/>
                  </a:moveTo>
                  <a:lnTo>
                    <a:pt x="5259771" y="460895"/>
                  </a:lnTo>
                  <a:lnTo>
                    <a:pt x="5217340" y="441740"/>
                  </a:lnTo>
                  <a:lnTo>
                    <a:pt x="5174328" y="422973"/>
                  </a:lnTo>
                  <a:lnTo>
                    <a:pt x="5130732" y="404594"/>
                  </a:lnTo>
                  <a:lnTo>
                    <a:pt x="5086554" y="386604"/>
                  </a:lnTo>
                  <a:lnTo>
                    <a:pt x="5041794" y="369002"/>
                  </a:lnTo>
                  <a:lnTo>
                    <a:pt x="5055795" y="332792"/>
                  </a:lnTo>
                  <a:lnTo>
                    <a:pt x="5093617" y="342900"/>
                  </a:lnTo>
                  <a:lnTo>
                    <a:pt x="5140498" y="368300"/>
                  </a:lnTo>
                  <a:lnTo>
                    <a:pt x="5186724" y="381000"/>
                  </a:lnTo>
                  <a:lnTo>
                    <a:pt x="5232285" y="406400"/>
                  </a:lnTo>
                  <a:lnTo>
                    <a:pt x="5277170" y="419100"/>
                  </a:lnTo>
                  <a:lnTo>
                    <a:pt x="5319201" y="443446"/>
                  </a:lnTo>
                  <a:lnTo>
                    <a:pt x="5301618" y="480439"/>
                  </a:lnTo>
                  <a:close/>
                </a:path>
                <a:path w="5408294" h="3390900">
                  <a:moveTo>
                    <a:pt x="4997862" y="352316"/>
                  </a:moveTo>
                  <a:lnTo>
                    <a:pt x="4954298" y="336328"/>
                  </a:lnTo>
                  <a:lnTo>
                    <a:pt x="4910295" y="320725"/>
                  </a:lnTo>
                  <a:lnTo>
                    <a:pt x="4865852" y="305507"/>
                  </a:lnTo>
                  <a:lnTo>
                    <a:pt x="4820971" y="290674"/>
                  </a:lnTo>
                  <a:lnTo>
                    <a:pt x="4775650" y="276226"/>
                  </a:lnTo>
                  <a:lnTo>
                    <a:pt x="4729890" y="262163"/>
                  </a:lnTo>
                  <a:lnTo>
                    <a:pt x="4741055" y="225179"/>
                  </a:lnTo>
                  <a:lnTo>
                    <a:pt x="4748022" y="228600"/>
                  </a:lnTo>
                  <a:lnTo>
                    <a:pt x="4849769" y="254000"/>
                  </a:lnTo>
                  <a:lnTo>
                    <a:pt x="4899763" y="279400"/>
                  </a:lnTo>
                  <a:lnTo>
                    <a:pt x="4997935" y="304800"/>
                  </a:lnTo>
                  <a:lnTo>
                    <a:pt x="5012703" y="312589"/>
                  </a:lnTo>
                  <a:lnTo>
                    <a:pt x="4997862" y="352316"/>
                  </a:lnTo>
                  <a:close/>
                </a:path>
                <a:path w="5408294" h="3390900">
                  <a:moveTo>
                    <a:pt x="4685182" y="248919"/>
                  </a:moveTo>
                  <a:lnTo>
                    <a:pt x="4640308" y="236107"/>
                  </a:lnTo>
                  <a:lnTo>
                    <a:pt x="4595104" y="223677"/>
                  </a:lnTo>
                  <a:lnTo>
                    <a:pt x="4549572" y="211628"/>
                  </a:lnTo>
                  <a:lnTo>
                    <a:pt x="4503710" y="199961"/>
                  </a:lnTo>
                  <a:lnTo>
                    <a:pt x="4411001" y="177772"/>
                  </a:lnTo>
                  <a:lnTo>
                    <a:pt x="4419978" y="138674"/>
                  </a:lnTo>
                  <a:lnTo>
                    <a:pt x="4696289" y="203200"/>
                  </a:lnTo>
                  <a:lnTo>
                    <a:pt x="4698213" y="204144"/>
                  </a:lnTo>
                  <a:lnTo>
                    <a:pt x="4685182" y="248919"/>
                  </a:lnTo>
                  <a:close/>
                </a:path>
                <a:path w="5408294" h="3390900">
                  <a:moveTo>
                    <a:pt x="4365185" y="167478"/>
                  </a:moveTo>
                  <a:lnTo>
                    <a:pt x="4273343" y="148139"/>
                  </a:lnTo>
                  <a:lnTo>
                    <a:pt x="4180535" y="130307"/>
                  </a:lnTo>
                  <a:lnTo>
                    <a:pt x="4086762" y="113983"/>
                  </a:lnTo>
                  <a:lnTo>
                    <a:pt x="4092982" y="76357"/>
                  </a:lnTo>
                  <a:lnTo>
                    <a:pt x="4149994" y="88900"/>
                  </a:lnTo>
                  <a:lnTo>
                    <a:pt x="4212351" y="90188"/>
                  </a:lnTo>
                  <a:lnTo>
                    <a:pt x="4373892" y="127912"/>
                  </a:lnTo>
                  <a:lnTo>
                    <a:pt x="4365185" y="167478"/>
                  </a:lnTo>
                  <a:close/>
                </a:path>
                <a:path w="5408294" h="3390900">
                  <a:moveTo>
                    <a:pt x="4212351" y="90188"/>
                  </a:moveTo>
                  <a:lnTo>
                    <a:pt x="4149994" y="88900"/>
                  </a:lnTo>
                  <a:lnTo>
                    <a:pt x="4206833" y="88900"/>
                  </a:lnTo>
                  <a:lnTo>
                    <a:pt x="4212351" y="90188"/>
                  </a:lnTo>
                  <a:close/>
                </a:path>
                <a:path w="5408294" h="3390900">
                  <a:moveTo>
                    <a:pt x="3760977" y="50800"/>
                  </a:moveTo>
                  <a:lnTo>
                    <a:pt x="3763153" y="30306"/>
                  </a:lnTo>
                  <a:lnTo>
                    <a:pt x="3799838" y="38100"/>
                  </a:lnTo>
                  <a:lnTo>
                    <a:pt x="3865536" y="39457"/>
                  </a:lnTo>
                  <a:lnTo>
                    <a:pt x="3918222" y="50800"/>
                  </a:lnTo>
                  <a:lnTo>
                    <a:pt x="3760977" y="50800"/>
                  </a:lnTo>
                  <a:close/>
                </a:path>
                <a:path w="5408294" h="3390900">
                  <a:moveTo>
                    <a:pt x="3865536" y="39457"/>
                  </a:moveTo>
                  <a:lnTo>
                    <a:pt x="3799838" y="38100"/>
                  </a:lnTo>
                  <a:lnTo>
                    <a:pt x="3859229" y="38100"/>
                  </a:lnTo>
                  <a:lnTo>
                    <a:pt x="3865536" y="39457"/>
                  </a:lnTo>
                  <a:close/>
                </a:path>
                <a:path w="5408294" h="3390900">
                  <a:moveTo>
                    <a:pt x="3999181" y="55722"/>
                  </a:moveTo>
                  <a:lnTo>
                    <a:pt x="3760977" y="50800"/>
                  </a:lnTo>
                  <a:lnTo>
                    <a:pt x="3918222" y="50800"/>
                  </a:lnTo>
                  <a:lnTo>
                    <a:pt x="3976806" y="50800"/>
                  </a:lnTo>
                  <a:lnTo>
                    <a:pt x="3999181" y="55722"/>
                  </a:lnTo>
                  <a:close/>
                </a:path>
                <a:path w="5408294" h="3390900">
                  <a:moveTo>
                    <a:pt x="4040206" y="106494"/>
                  </a:moveTo>
                  <a:lnTo>
                    <a:pt x="3947140" y="92725"/>
                  </a:lnTo>
                  <a:lnTo>
                    <a:pt x="3853397" y="80443"/>
                  </a:lnTo>
                  <a:lnTo>
                    <a:pt x="3758977" y="69647"/>
                  </a:lnTo>
                  <a:lnTo>
                    <a:pt x="3760977" y="50800"/>
                  </a:lnTo>
                  <a:lnTo>
                    <a:pt x="3918222" y="50800"/>
                  </a:lnTo>
                  <a:lnTo>
                    <a:pt x="3760977" y="50800"/>
                  </a:lnTo>
                  <a:lnTo>
                    <a:pt x="3999181" y="55722"/>
                  </a:lnTo>
                  <a:lnTo>
                    <a:pt x="4046526" y="66137"/>
                  </a:lnTo>
                  <a:lnTo>
                    <a:pt x="4040206" y="106494"/>
                  </a:lnTo>
                  <a:close/>
                </a:path>
                <a:path w="5408294" h="3390900">
                  <a:moveTo>
                    <a:pt x="3430608" y="12700"/>
                  </a:moveTo>
                  <a:lnTo>
                    <a:pt x="3431247" y="0"/>
                  </a:lnTo>
                  <a:lnTo>
                    <a:pt x="3435711" y="0"/>
                  </a:lnTo>
                  <a:lnTo>
                    <a:pt x="3497271" y="12700"/>
                  </a:lnTo>
                  <a:lnTo>
                    <a:pt x="3430608" y="12700"/>
                  </a:lnTo>
                  <a:close/>
                </a:path>
                <a:path w="5408294" h="3390900">
                  <a:moveTo>
                    <a:pt x="3429969" y="25400"/>
                  </a:moveTo>
                  <a:lnTo>
                    <a:pt x="3430608" y="12700"/>
                  </a:lnTo>
                  <a:lnTo>
                    <a:pt x="3619377" y="12700"/>
                  </a:lnTo>
                  <a:lnTo>
                    <a:pt x="3679901" y="25400"/>
                  </a:lnTo>
                  <a:lnTo>
                    <a:pt x="3429969" y="25400"/>
                  </a:lnTo>
                  <a:close/>
                </a:path>
                <a:path w="5408294" h="3390900">
                  <a:moveTo>
                    <a:pt x="3543262" y="50800"/>
                  </a:moveTo>
                  <a:lnTo>
                    <a:pt x="3523783" y="49436"/>
                  </a:lnTo>
                  <a:lnTo>
                    <a:pt x="3429037" y="43929"/>
                  </a:lnTo>
                  <a:lnTo>
                    <a:pt x="3429969" y="25400"/>
                  </a:lnTo>
                  <a:lnTo>
                    <a:pt x="3679901" y="25400"/>
                  </a:lnTo>
                  <a:lnTo>
                    <a:pt x="3715825" y="25400"/>
                  </a:lnTo>
                  <a:lnTo>
                    <a:pt x="3713336" y="50800"/>
                  </a:lnTo>
                  <a:lnTo>
                    <a:pt x="3684566" y="50800"/>
                  </a:lnTo>
                  <a:lnTo>
                    <a:pt x="3543262" y="50800"/>
                  </a:lnTo>
                  <a:close/>
                </a:path>
                <a:path w="5408294" h="3390900">
                  <a:moveTo>
                    <a:pt x="3429969" y="25400"/>
                  </a:moveTo>
                  <a:lnTo>
                    <a:pt x="3679901" y="25400"/>
                  </a:lnTo>
                  <a:lnTo>
                    <a:pt x="3429969" y="25400"/>
                  </a:lnTo>
                  <a:close/>
                </a:path>
                <a:path w="5408294" h="3390900">
                  <a:moveTo>
                    <a:pt x="3711958" y="64850"/>
                  </a:moveTo>
                  <a:lnTo>
                    <a:pt x="3618090" y="56410"/>
                  </a:lnTo>
                  <a:lnTo>
                    <a:pt x="3543262" y="50800"/>
                  </a:lnTo>
                  <a:lnTo>
                    <a:pt x="3589750" y="50800"/>
                  </a:lnTo>
                  <a:lnTo>
                    <a:pt x="3713336" y="50800"/>
                  </a:lnTo>
                  <a:lnTo>
                    <a:pt x="3684566" y="50800"/>
                  </a:lnTo>
                  <a:lnTo>
                    <a:pt x="3713277" y="51393"/>
                  </a:lnTo>
                  <a:lnTo>
                    <a:pt x="3711958" y="64850"/>
                  </a:lnTo>
                  <a:close/>
                </a:path>
                <a:path w="5408294" h="3390900">
                  <a:moveTo>
                    <a:pt x="3713277" y="51393"/>
                  </a:moveTo>
                  <a:lnTo>
                    <a:pt x="3684566" y="50800"/>
                  </a:lnTo>
                  <a:lnTo>
                    <a:pt x="3713336" y="50800"/>
                  </a:lnTo>
                  <a:lnTo>
                    <a:pt x="3713277" y="51393"/>
                  </a:lnTo>
                  <a:close/>
                </a:path>
                <a:path w="5408294" h="3390900">
                  <a:moveTo>
                    <a:pt x="3543262" y="50800"/>
                  </a:moveTo>
                  <a:lnTo>
                    <a:pt x="3589750" y="50800"/>
                  </a:lnTo>
                  <a:lnTo>
                    <a:pt x="3543262" y="50800"/>
                  </a:lnTo>
                  <a:close/>
                </a:path>
                <a:path w="5408294" h="3390900">
                  <a:moveTo>
                    <a:pt x="3248656" y="12700"/>
                  </a:moveTo>
                  <a:lnTo>
                    <a:pt x="3248918" y="0"/>
                  </a:lnTo>
                  <a:lnTo>
                    <a:pt x="3383553" y="0"/>
                  </a:lnTo>
                  <a:lnTo>
                    <a:pt x="3383013" y="12700"/>
                  </a:lnTo>
                  <a:lnTo>
                    <a:pt x="3248656" y="12700"/>
                  </a:lnTo>
                  <a:close/>
                </a:path>
                <a:path w="5408294" h="3390900">
                  <a:moveTo>
                    <a:pt x="2963353" y="12700"/>
                  </a:moveTo>
                  <a:lnTo>
                    <a:pt x="2963023" y="0"/>
                  </a:lnTo>
                  <a:lnTo>
                    <a:pt x="3248918" y="0"/>
                  </a:lnTo>
                  <a:lnTo>
                    <a:pt x="3248656" y="12700"/>
                  </a:lnTo>
                  <a:lnTo>
                    <a:pt x="2963353" y="12700"/>
                  </a:lnTo>
                  <a:close/>
                </a:path>
                <a:path w="5408294" h="3390900">
                  <a:moveTo>
                    <a:pt x="3248394" y="25400"/>
                  </a:moveTo>
                  <a:lnTo>
                    <a:pt x="3248656" y="12700"/>
                  </a:lnTo>
                  <a:lnTo>
                    <a:pt x="3383013" y="12700"/>
                  </a:lnTo>
                  <a:lnTo>
                    <a:pt x="3382473" y="25400"/>
                  </a:lnTo>
                  <a:lnTo>
                    <a:pt x="3248394" y="25400"/>
                  </a:lnTo>
                  <a:close/>
                </a:path>
                <a:path w="5408294" h="3390900">
                  <a:moveTo>
                    <a:pt x="2963683" y="25400"/>
                  </a:moveTo>
                  <a:lnTo>
                    <a:pt x="2963353" y="12700"/>
                  </a:lnTo>
                  <a:lnTo>
                    <a:pt x="3248656" y="12700"/>
                  </a:lnTo>
                  <a:lnTo>
                    <a:pt x="3248394" y="25400"/>
                  </a:lnTo>
                  <a:lnTo>
                    <a:pt x="2963683" y="25400"/>
                  </a:lnTo>
                  <a:close/>
                </a:path>
                <a:path w="5408294" h="3390900">
                  <a:moveTo>
                    <a:pt x="3381779" y="41737"/>
                  </a:moveTo>
                  <a:lnTo>
                    <a:pt x="3348421" y="40411"/>
                  </a:lnTo>
                  <a:lnTo>
                    <a:pt x="3248143" y="37520"/>
                  </a:lnTo>
                  <a:lnTo>
                    <a:pt x="3248394" y="25400"/>
                  </a:lnTo>
                  <a:lnTo>
                    <a:pt x="3382473" y="25400"/>
                  </a:lnTo>
                  <a:lnTo>
                    <a:pt x="3381779" y="41737"/>
                  </a:lnTo>
                  <a:close/>
                </a:path>
                <a:path w="5408294" h="3390900">
                  <a:moveTo>
                    <a:pt x="2964018" y="38248"/>
                  </a:moveTo>
                  <a:lnTo>
                    <a:pt x="2963683" y="25400"/>
                  </a:lnTo>
                  <a:lnTo>
                    <a:pt x="3248394" y="25400"/>
                  </a:lnTo>
                  <a:lnTo>
                    <a:pt x="3248143" y="37520"/>
                  </a:lnTo>
                  <a:lnTo>
                    <a:pt x="3153171" y="36291"/>
                  </a:lnTo>
                  <a:lnTo>
                    <a:pt x="3058462" y="36533"/>
                  </a:lnTo>
                  <a:lnTo>
                    <a:pt x="2964018" y="38248"/>
                  </a:lnTo>
                  <a:close/>
                </a:path>
              </a:pathLst>
            </a:custGeom>
            <a:solidFill>
              <a:srgbClr val="6E99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09943" y="6237668"/>
              <a:ext cx="3562349" cy="250507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856014" y="5004120"/>
            <a:ext cx="7408545" cy="1263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70330" marR="5080" indent="-1358265">
              <a:lnSpc>
                <a:spcPct val="116100"/>
              </a:lnSpc>
              <a:spcBef>
                <a:spcPts val="90"/>
              </a:spcBef>
            </a:pPr>
            <a:r>
              <a:rPr dirty="0" sz="3500" spc="20">
                <a:latin typeface="Arial MT"/>
                <a:cs typeface="Arial MT"/>
              </a:rPr>
              <a:t>Invisible</a:t>
            </a:r>
            <a:r>
              <a:rPr dirty="0" sz="3500" spc="-60">
                <a:latin typeface="Arial MT"/>
                <a:cs typeface="Arial MT"/>
              </a:rPr>
              <a:t> </a:t>
            </a:r>
            <a:r>
              <a:rPr dirty="0" sz="3500" spc="-40">
                <a:latin typeface="Arial MT"/>
                <a:cs typeface="Arial MT"/>
              </a:rPr>
              <a:t>Chip</a:t>
            </a:r>
            <a:r>
              <a:rPr dirty="0" sz="3500" spc="-60">
                <a:latin typeface="Arial MT"/>
                <a:cs typeface="Arial MT"/>
              </a:rPr>
              <a:t> </a:t>
            </a:r>
            <a:r>
              <a:rPr dirty="0" sz="3500" spc="-5">
                <a:latin typeface="Arial MT"/>
                <a:cs typeface="Arial MT"/>
              </a:rPr>
              <a:t>Tracker</a:t>
            </a:r>
            <a:r>
              <a:rPr dirty="0" sz="3500" spc="-60">
                <a:latin typeface="Arial MT"/>
                <a:cs typeface="Arial MT"/>
              </a:rPr>
              <a:t> </a:t>
            </a:r>
            <a:r>
              <a:rPr dirty="0" sz="3500" spc="190">
                <a:latin typeface="Arial MT"/>
                <a:cs typeface="Arial MT"/>
              </a:rPr>
              <a:t>-</a:t>
            </a:r>
            <a:r>
              <a:rPr dirty="0" sz="3500" spc="-60">
                <a:latin typeface="Arial MT"/>
                <a:cs typeface="Arial MT"/>
              </a:rPr>
              <a:t> </a:t>
            </a:r>
            <a:r>
              <a:rPr dirty="0" sz="3500" spc="100">
                <a:latin typeface="Arial MT"/>
                <a:cs typeface="Arial MT"/>
              </a:rPr>
              <a:t>that</a:t>
            </a:r>
            <a:r>
              <a:rPr dirty="0" sz="3500" spc="-55">
                <a:latin typeface="Arial MT"/>
                <a:cs typeface="Arial MT"/>
              </a:rPr>
              <a:t> </a:t>
            </a:r>
            <a:r>
              <a:rPr dirty="0" sz="3500" spc="70">
                <a:latin typeface="Arial MT"/>
                <a:cs typeface="Arial MT"/>
              </a:rPr>
              <a:t>detect</a:t>
            </a:r>
            <a:r>
              <a:rPr dirty="0" sz="3500" spc="-60">
                <a:latin typeface="Arial MT"/>
                <a:cs typeface="Arial MT"/>
              </a:rPr>
              <a:t> </a:t>
            </a:r>
            <a:r>
              <a:rPr dirty="0" sz="3500" spc="35">
                <a:latin typeface="Arial MT"/>
                <a:cs typeface="Arial MT"/>
              </a:rPr>
              <a:t>or </a:t>
            </a:r>
            <a:r>
              <a:rPr dirty="0" sz="3500" spc="-960">
                <a:latin typeface="Arial MT"/>
                <a:cs typeface="Arial MT"/>
              </a:rPr>
              <a:t> </a:t>
            </a:r>
            <a:r>
              <a:rPr dirty="0" sz="3500" spc="30">
                <a:latin typeface="Arial MT"/>
                <a:cs typeface="Arial MT"/>
              </a:rPr>
              <a:t>tracks</a:t>
            </a:r>
            <a:r>
              <a:rPr dirty="0" sz="3500" spc="-60">
                <a:latin typeface="Arial MT"/>
                <a:cs typeface="Arial MT"/>
              </a:rPr>
              <a:t> </a:t>
            </a:r>
            <a:r>
              <a:rPr dirty="0" sz="3500">
                <a:latin typeface="Arial MT"/>
                <a:cs typeface="Arial MT"/>
              </a:rPr>
              <a:t>a</a:t>
            </a:r>
            <a:r>
              <a:rPr dirty="0" sz="3500" spc="-55">
                <a:latin typeface="Arial MT"/>
                <a:cs typeface="Arial MT"/>
              </a:rPr>
              <a:t> </a:t>
            </a:r>
            <a:r>
              <a:rPr dirty="0" sz="3500" spc="-50">
                <a:latin typeface="Arial MT"/>
                <a:cs typeface="Arial MT"/>
              </a:rPr>
              <a:t>person</a:t>
            </a:r>
            <a:r>
              <a:rPr dirty="0" sz="3500" spc="-60">
                <a:latin typeface="Arial MT"/>
                <a:cs typeface="Arial MT"/>
              </a:rPr>
              <a:t> </a:t>
            </a:r>
            <a:r>
              <a:rPr dirty="0" sz="3500" spc="-10">
                <a:latin typeface="Arial MT"/>
                <a:cs typeface="Arial MT"/>
              </a:rPr>
              <a:t>location</a:t>
            </a:r>
            <a:endParaRPr sz="3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63" y="1028701"/>
            <a:ext cx="16230600" cy="6363335"/>
            <a:chOff x="1028763" y="1028701"/>
            <a:chExt cx="16230600" cy="6363335"/>
          </a:xfrm>
        </p:grpSpPr>
        <p:sp>
          <p:nvSpPr>
            <p:cNvPr id="3" name="object 3"/>
            <p:cNvSpPr/>
            <p:nvPr/>
          </p:nvSpPr>
          <p:spPr>
            <a:xfrm>
              <a:off x="1028763" y="1028701"/>
              <a:ext cx="16230600" cy="6362700"/>
            </a:xfrm>
            <a:custGeom>
              <a:avLst/>
              <a:gdLst/>
              <a:ahLst/>
              <a:cxnLst/>
              <a:rect l="l" t="t" r="r" b="b"/>
              <a:pathLst>
                <a:path w="16230600" h="6362700">
                  <a:moveTo>
                    <a:pt x="16230471" y="6362699"/>
                  </a:moveTo>
                  <a:lnTo>
                    <a:pt x="0" y="6362699"/>
                  </a:lnTo>
                  <a:lnTo>
                    <a:pt x="0" y="0"/>
                  </a:lnTo>
                  <a:lnTo>
                    <a:pt x="16230471" y="0"/>
                  </a:lnTo>
                  <a:lnTo>
                    <a:pt x="16230471" y="636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28763" y="1028712"/>
              <a:ext cx="10629900" cy="75565"/>
            </a:xfrm>
            <a:custGeom>
              <a:avLst/>
              <a:gdLst/>
              <a:ahLst/>
              <a:cxnLst/>
              <a:rect l="l" t="t" r="r" b="b"/>
              <a:pathLst>
                <a:path w="10629900" h="75565">
                  <a:moveTo>
                    <a:pt x="114300" y="0"/>
                  </a:moveTo>
                  <a:lnTo>
                    <a:pt x="38100" y="0"/>
                  </a:lnTo>
                  <a:lnTo>
                    <a:pt x="0" y="0"/>
                  </a:lnTo>
                  <a:lnTo>
                    <a:pt x="0" y="75044"/>
                  </a:lnTo>
                  <a:lnTo>
                    <a:pt x="38100" y="75044"/>
                  </a:lnTo>
                  <a:lnTo>
                    <a:pt x="3810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10629900" h="75565">
                  <a:moveTo>
                    <a:pt x="266700" y="0"/>
                  </a:moveTo>
                  <a:lnTo>
                    <a:pt x="152400" y="0"/>
                  </a:lnTo>
                  <a:lnTo>
                    <a:pt x="152400" y="38100"/>
                  </a:lnTo>
                  <a:lnTo>
                    <a:pt x="266700" y="38100"/>
                  </a:lnTo>
                  <a:lnTo>
                    <a:pt x="266700" y="0"/>
                  </a:lnTo>
                  <a:close/>
                </a:path>
                <a:path w="10629900" h="75565">
                  <a:moveTo>
                    <a:pt x="419100" y="0"/>
                  </a:moveTo>
                  <a:lnTo>
                    <a:pt x="304800" y="0"/>
                  </a:lnTo>
                  <a:lnTo>
                    <a:pt x="304800" y="38100"/>
                  </a:lnTo>
                  <a:lnTo>
                    <a:pt x="419100" y="38100"/>
                  </a:lnTo>
                  <a:lnTo>
                    <a:pt x="419100" y="0"/>
                  </a:lnTo>
                  <a:close/>
                </a:path>
                <a:path w="10629900" h="75565">
                  <a:moveTo>
                    <a:pt x="571500" y="0"/>
                  </a:moveTo>
                  <a:lnTo>
                    <a:pt x="457200" y="0"/>
                  </a:lnTo>
                  <a:lnTo>
                    <a:pt x="457200" y="38100"/>
                  </a:lnTo>
                  <a:lnTo>
                    <a:pt x="571500" y="38100"/>
                  </a:lnTo>
                  <a:lnTo>
                    <a:pt x="571500" y="0"/>
                  </a:lnTo>
                  <a:close/>
                </a:path>
                <a:path w="10629900" h="75565">
                  <a:moveTo>
                    <a:pt x="723900" y="0"/>
                  </a:moveTo>
                  <a:lnTo>
                    <a:pt x="609600" y="0"/>
                  </a:lnTo>
                  <a:lnTo>
                    <a:pt x="609600" y="38100"/>
                  </a:lnTo>
                  <a:lnTo>
                    <a:pt x="723900" y="38100"/>
                  </a:lnTo>
                  <a:lnTo>
                    <a:pt x="723900" y="0"/>
                  </a:lnTo>
                  <a:close/>
                </a:path>
                <a:path w="10629900" h="75565">
                  <a:moveTo>
                    <a:pt x="876300" y="0"/>
                  </a:moveTo>
                  <a:lnTo>
                    <a:pt x="762000" y="0"/>
                  </a:lnTo>
                  <a:lnTo>
                    <a:pt x="762000" y="38100"/>
                  </a:lnTo>
                  <a:lnTo>
                    <a:pt x="876300" y="38100"/>
                  </a:lnTo>
                  <a:lnTo>
                    <a:pt x="876300" y="0"/>
                  </a:lnTo>
                  <a:close/>
                </a:path>
                <a:path w="10629900" h="75565">
                  <a:moveTo>
                    <a:pt x="1028700" y="0"/>
                  </a:moveTo>
                  <a:lnTo>
                    <a:pt x="914400" y="0"/>
                  </a:lnTo>
                  <a:lnTo>
                    <a:pt x="914400" y="38100"/>
                  </a:lnTo>
                  <a:lnTo>
                    <a:pt x="1028700" y="38100"/>
                  </a:lnTo>
                  <a:lnTo>
                    <a:pt x="1028700" y="0"/>
                  </a:lnTo>
                  <a:close/>
                </a:path>
                <a:path w="10629900" h="75565">
                  <a:moveTo>
                    <a:pt x="1181100" y="0"/>
                  </a:moveTo>
                  <a:lnTo>
                    <a:pt x="1066800" y="0"/>
                  </a:lnTo>
                  <a:lnTo>
                    <a:pt x="1066800" y="38100"/>
                  </a:lnTo>
                  <a:lnTo>
                    <a:pt x="1181100" y="38100"/>
                  </a:lnTo>
                  <a:lnTo>
                    <a:pt x="1181100" y="0"/>
                  </a:lnTo>
                  <a:close/>
                </a:path>
                <a:path w="10629900" h="75565">
                  <a:moveTo>
                    <a:pt x="1333500" y="0"/>
                  </a:moveTo>
                  <a:lnTo>
                    <a:pt x="1219200" y="0"/>
                  </a:lnTo>
                  <a:lnTo>
                    <a:pt x="1219200" y="38100"/>
                  </a:lnTo>
                  <a:lnTo>
                    <a:pt x="1333500" y="38100"/>
                  </a:lnTo>
                  <a:lnTo>
                    <a:pt x="1333500" y="0"/>
                  </a:lnTo>
                  <a:close/>
                </a:path>
                <a:path w="10629900" h="75565">
                  <a:moveTo>
                    <a:pt x="1485900" y="0"/>
                  </a:moveTo>
                  <a:lnTo>
                    <a:pt x="1371600" y="0"/>
                  </a:lnTo>
                  <a:lnTo>
                    <a:pt x="1371600" y="38100"/>
                  </a:lnTo>
                  <a:lnTo>
                    <a:pt x="1485900" y="38100"/>
                  </a:lnTo>
                  <a:lnTo>
                    <a:pt x="1485900" y="0"/>
                  </a:lnTo>
                  <a:close/>
                </a:path>
                <a:path w="10629900" h="75565">
                  <a:moveTo>
                    <a:pt x="1638300" y="0"/>
                  </a:moveTo>
                  <a:lnTo>
                    <a:pt x="1524000" y="0"/>
                  </a:lnTo>
                  <a:lnTo>
                    <a:pt x="1524000" y="38100"/>
                  </a:lnTo>
                  <a:lnTo>
                    <a:pt x="1638300" y="38100"/>
                  </a:lnTo>
                  <a:lnTo>
                    <a:pt x="1638300" y="0"/>
                  </a:lnTo>
                  <a:close/>
                </a:path>
                <a:path w="10629900" h="75565">
                  <a:moveTo>
                    <a:pt x="1790700" y="0"/>
                  </a:moveTo>
                  <a:lnTo>
                    <a:pt x="1676400" y="0"/>
                  </a:lnTo>
                  <a:lnTo>
                    <a:pt x="1676400" y="38100"/>
                  </a:lnTo>
                  <a:lnTo>
                    <a:pt x="1790700" y="38100"/>
                  </a:lnTo>
                  <a:lnTo>
                    <a:pt x="1790700" y="0"/>
                  </a:lnTo>
                  <a:close/>
                </a:path>
                <a:path w="10629900" h="75565">
                  <a:moveTo>
                    <a:pt x="1943100" y="0"/>
                  </a:moveTo>
                  <a:lnTo>
                    <a:pt x="1828800" y="0"/>
                  </a:lnTo>
                  <a:lnTo>
                    <a:pt x="1828800" y="38100"/>
                  </a:lnTo>
                  <a:lnTo>
                    <a:pt x="1943100" y="38100"/>
                  </a:lnTo>
                  <a:lnTo>
                    <a:pt x="1943100" y="0"/>
                  </a:lnTo>
                  <a:close/>
                </a:path>
                <a:path w="10629900" h="75565">
                  <a:moveTo>
                    <a:pt x="2095500" y="0"/>
                  </a:moveTo>
                  <a:lnTo>
                    <a:pt x="1981200" y="0"/>
                  </a:lnTo>
                  <a:lnTo>
                    <a:pt x="1981200" y="38100"/>
                  </a:lnTo>
                  <a:lnTo>
                    <a:pt x="2095500" y="38100"/>
                  </a:lnTo>
                  <a:lnTo>
                    <a:pt x="2095500" y="0"/>
                  </a:lnTo>
                  <a:close/>
                </a:path>
                <a:path w="10629900" h="75565">
                  <a:moveTo>
                    <a:pt x="2247900" y="0"/>
                  </a:moveTo>
                  <a:lnTo>
                    <a:pt x="2133600" y="0"/>
                  </a:lnTo>
                  <a:lnTo>
                    <a:pt x="2133600" y="38100"/>
                  </a:lnTo>
                  <a:lnTo>
                    <a:pt x="2247900" y="38100"/>
                  </a:lnTo>
                  <a:lnTo>
                    <a:pt x="2247900" y="0"/>
                  </a:lnTo>
                  <a:close/>
                </a:path>
                <a:path w="10629900" h="75565">
                  <a:moveTo>
                    <a:pt x="2400300" y="0"/>
                  </a:moveTo>
                  <a:lnTo>
                    <a:pt x="2286000" y="0"/>
                  </a:lnTo>
                  <a:lnTo>
                    <a:pt x="2286000" y="38100"/>
                  </a:lnTo>
                  <a:lnTo>
                    <a:pt x="2400300" y="38100"/>
                  </a:lnTo>
                  <a:lnTo>
                    <a:pt x="2400300" y="0"/>
                  </a:lnTo>
                  <a:close/>
                </a:path>
                <a:path w="10629900" h="75565">
                  <a:moveTo>
                    <a:pt x="2552700" y="0"/>
                  </a:moveTo>
                  <a:lnTo>
                    <a:pt x="2438400" y="0"/>
                  </a:lnTo>
                  <a:lnTo>
                    <a:pt x="2438400" y="38100"/>
                  </a:lnTo>
                  <a:lnTo>
                    <a:pt x="2552700" y="38100"/>
                  </a:lnTo>
                  <a:lnTo>
                    <a:pt x="2552700" y="0"/>
                  </a:lnTo>
                  <a:close/>
                </a:path>
                <a:path w="10629900" h="75565">
                  <a:moveTo>
                    <a:pt x="2705100" y="0"/>
                  </a:moveTo>
                  <a:lnTo>
                    <a:pt x="2590800" y="0"/>
                  </a:lnTo>
                  <a:lnTo>
                    <a:pt x="2590800" y="38100"/>
                  </a:lnTo>
                  <a:lnTo>
                    <a:pt x="2705100" y="38100"/>
                  </a:lnTo>
                  <a:lnTo>
                    <a:pt x="2705100" y="0"/>
                  </a:lnTo>
                  <a:close/>
                </a:path>
                <a:path w="10629900" h="75565">
                  <a:moveTo>
                    <a:pt x="2857500" y="0"/>
                  </a:moveTo>
                  <a:lnTo>
                    <a:pt x="2743200" y="0"/>
                  </a:lnTo>
                  <a:lnTo>
                    <a:pt x="2743200" y="38100"/>
                  </a:lnTo>
                  <a:lnTo>
                    <a:pt x="2857500" y="38100"/>
                  </a:lnTo>
                  <a:lnTo>
                    <a:pt x="2857500" y="0"/>
                  </a:lnTo>
                  <a:close/>
                </a:path>
                <a:path w="10629900" h="75565">
                  <a:moveTo>
                    <a:pt x="3009900" y="0"/>
                  </a:moveTo>
                  <a:lnTo>
                    <a:pt x="2895600" y="0"/>
                  </a:lnTo>
                  <a:lnTo>
                    <a:pt x="2895600" y="38100"/>
                  </a:lnTo>
                  <a:lnTo>
                    <a:pt x="3009900" y="38100"/>
                  </a:lnTo>
                  <a:lnTo>
                    <a:pt x="3009900" y="0"/>
                  </a:lnTo>
                  <a:close/>
                </a:path>
                <a:path w="10629900" h="75565">
                  <a:moveTo>
                    <a:pt x="3162300" y="0"/>
                  </a:moveTo>
                  <a:lnTo>
                    <a:pt x="3048000" y="0"/>
                  </a:lnTo>
                  <a:lnTo>
                    <a:pt x="3048000" y="38100"/>
                  </a:lnTo>
                  <a:lnTo>
                    <a:pt x="3162300" y="38100"/>
                  </a:lnTo>
                  <a:lnTo>
                    <a:pt x="3162300" y="0"/>
                  </a:lnTo>
                  <a:close/>
                </a:path>
                <a:path w="10629900" h="75565">
                  <a:moveTo>
                    <a:pt x="3314700" y="0"/>
                  </a:moveTo>
                  <a:lnTo>
                    <a:pt x="3200400" y="0"/>
                  </a:lnTo>
                  <a:lnTo>
                    <a:pt x="3200400" y="38100"/>
                  </a:lnTo>
                  <a:lnTo>
                    <a:pt x="3314700" y="38100"/>
                  </a:lnTo>
                  <a:lnTo>
                    <a:pt x="3314700" y="0"/>
                  </a:lnTo>
                  <a:close/>
                </a:path>
                <a:path w="10629900" h="75565">
                  <a:moveTo>
                    <a:pt x="3467100" y="0"/>
                  </a:moveTo>
                  <a:lnTo>
                    <a:pt x="3352800" y="0"/>
                  </a:lnTo>
                  <a:lnTo>
                    <a:pt x="3352800" y="38100"/>
                  </a:lnTo>
                  <a:lnTo>
                    <a:pt x="3467100" y="38100"/>
                  </a:lnTo>
                  <a:lnTo>
                    <a:pt x="3467100" y="0"/>
                  </a:lnTo>
                  <a:close/>
                </a:path>
                <a:path w="10629900" h="75565">
                  <a:moveTo>
                    <a:pt x="3619500" y="0"/>
                  </a:moveTo>
                  <a:lnTo>
                    <a:pt x="3505200" y="0"/>
                  </a:lnTo>
                  <a:lnTo>
                    <a:pt x="3505200" y="38100"/>
                  </a:lnTo>
                  <a:lnTo>
                    <a:pt x="3619500" y="38100"/>
                  </a:lnTo>
                  <a:lnTo>
                    <a:pt x="3619500" y="0"/>
                  </a:lnTo>
                  <a:close/>
                </a:path>
                <a:path w="10629900" h="75565">
                  <a:moveTo>
                    <a:pt x="3771900" y="0"/>
                  </a:moveTo>
                  <a:lnTo>
                    <a:pt x="3657600" y="0"/>
                  </a:lnTo>
                  <a:lnTo>
                    <a:pt x="3657600" y="38100"/>
                  </a:lnTo>
                  <a:lnTo>
                    <a:pt x="3771900" y="38100"/>
                  </a:lnTo>
                  <a:lnTo>
                    <a:pt x="3771900" y="0"/>
                  </a:lnTo>
                  <a:close/>
                </a:path>
                <a:path w="10629900" h="75565">
                  <a:moveTo>
                    <a:pt x="3924300" y="0"/>
                  </a:moveTo>
                  <a:lnTo>
                    <a:pt x="3810000" y="0"/>
                  </a:lnTo>
                  <a:lnTo>
                    <a:pt x="3810000" y="38100"/>
                  </a:lnTo>
                  <a:lnTo>
                    <a:pt x="3924300" y="38100"/>
                  </a:lnTo>
                  <a:lnTo>
                    <a:pt x="3924300" y="0"/>
                  </a:lnTo>
                  <a:close/>
                </a:path>
                <a:path w="10629900" h="75565">
                  <a:moveTo>
                    <a:pt x="4076700" y="0"/>
                  </a:moveTo>
                  <a:lnTo>
                    <a:pt x="3962400" y="0"/>
                  </a:lnTo>
                  <a:lnTo>
                    <a:pt x="3962400" y="38100"/>
                  </a:lnTo>
                  <a:lnTo>
                    <a:pt x="4076700" y="38100"/>
                  </a:lnTo>
                  <a:lnTo>
                    <a:pt x="4076700" y="0"/>
                  </a:lnTo>
                  <a:close/>
                </a:path>
                <a:path w="10629900" h="75565">
                  <a:moveTo>
                    <a:pt x="4229100" y="0"/>
                  </a:moveTo>
                  <a:lnTo>
                    <a:pt x="4114800" y="0"/>
                  </a:lnTo>
                  <a:lnTo>
                    <a:pt x="4114800" y="38100"/>
                  </a:lnTo>
                  <a:lnTo>
                    <a:pt x="4229100" y="38100"/>
                  </a:lnTo>
                  <a:lnTo>
                    <a:pt x="4229100" y="0"/>
                  </a:lnTo>
                  <a:close/>
                </a:path>
                <a:path w="10629900" h="75565">
                  <a:moveTo>
                    <a:pt x="4381487" y="0"/>
                  </a:moveTo>
                  <a:lnTo>
                    <a:pt x="4267200" y="0"/>
                  </a:lnTo>
                  <a:lnTo>
                    <a:pt x="4267200" y="38100"/>
                  </a:lnTo>
                  <a:lnTo>
                    <a:pt x="4381487" y="38100"/>
                  </a:lnTo>
                  <a:lnTo>
                    <a:pt x="4381487" y="0"/>
                  </a:lnTo>
                  <a:close/>
                </a:path>
                <a:path w="10629900" h="75565">
                  <a:moveTo>
                    <a:pt x="4533900" y="0"/>
                  </a:moveTo>
                  <a:lnTo>
                    <a:pt x="4419600" y="0"/>
                  </a:lnTo>
                  <a:lnTo>
                    <a:pt x="4419600" y="38100"/>
                  </a:lnTo>
                  <a:lnTo>
                    <a:pt x="4533900" y="38100"/>
                  </a:lnTo>
                  <a:lnTo>
                    <a:pt x="4533900" y="0"/>
                  </a:lnTo>
                  <a:close/>
                </a:path>
                <a:path w="10629900" h="75565">
                  <a:moveTo>
                    <a:pt x="4686300" y="0"/>
                  </a:moveTo>
                  <a:lnTo>
                    <a:pt x="4572000" y="0"/>
                  </a:lnTo>
                  <a:lnTo>
                    <a:pt x="4572000" y="38100"/>
                  </a:lnTo>
                  <a:lnTo>
                    <a:pt x="4686300" y="38100"/>
                  </a:lnTo>
                  <a:lnTo>
                    <a:pt x="4686300" y="0"/>
                  </a:lnTo>
                  <a:close/>
                </a:path>
                <a:path w="10629900" h="75565">
                  <a:moveTo>
                    <a:pt x="4838700" y="0"/>
                  </a:moveTo>
                  <a:lnTo>
                    <a:pt x="4724387" y="0"/>
                  </a:lnTo>
                  <a:lnTo>
                    <a:pt x="4724387" y="38100"/>
                  </a:lnTo>
                  <a:lnTo>
                    <a:pt x="4838700" y="38100"/>
                  </a:lnTo>
                  <a:lnTo>
                    <a:pt x="4838700" y="0"/>
                  </a:lnTo>
                  <a:close/>
                </a:path>
                <a:path w="10629900" h="75565">
                  <a:moveTo>
                    <a:pt x="4991100" y="0"/>
                  </a:moveTo>
                  <a:lnTo>
                    <a:pt x="4876800" y="0"/>
                  </a:lnTo>
                  <a:lnTo>
                    <a:pt x="4876800" y="38100"/>
                  </a:lnTo>
                  <a:lnTo>
                    <a:pt x="4991100" y="38100"/>
                  </a:lnTo>
                  <a:lnTo>
                    <a:pt x="4991100" y="0"/>
                  </a:lnTo>
                  <a:close/>
                </a:path>
                <a:path w="10629900" h="75565">
                  <a:moveTo>
                    <a:pt x="5143500" y="0"/>
                  </a:moveTo>
                  <a:lnTo>
                    <a:pt x="5029200" y="0"/>
                  </a:lnTo>
                  <a:lnTo>
                    <a:pt x="5029200" y="38100"/>
                  </a:lnTo>
                  <a:lnTo>
                    <a:pt x="5143500" y="38100"/>
                  </a:lnTo>
                  <a:lnTo>
                    <a:pt x="5143500" y="0"/>
                  </a:lnTo>
                  <a:close/>
                </a:path>
                <a:path w="10629900" h="75565">
                  <a:moveTo>
                    <a:pt x="5295900" y="0"/>
                  </a:moveTo>
                  <a:lnTo>
                    <a:pt x="5181600" y="0"/>
                  </a:lnTo>
                  <a:lnTo>
                    <a:pt x="5181600" y="38100"/>
                  </a:lnTo>
                  <a:lnTo>
                    <a:pt x="5295900" y="38100"/>
                  </a:lnTo>
                  <a:lnTo>
                    <a:pt x="5295900" y="0"/>
                  </a:lnTo>
                  <a:close/>
                </a:path>
                <a:path w="10629900" h="75565">
                  <a:moveTo>
                    <a:pt x="5448300" y="0"/>
                  </a:moveTo>
                  <a:lnTo>
                    <a:pt x="5334000" y="0"/>
                  </a:lnTo>
                  <a:lnTo>
                    <a:pt x="5334000" y="38100"/>
                  </a:lnTo>
                  <a:lnTo>
                    <a:pt x="5448300" y="38100"/>
                  </a:lnTo>
                  <a:lnTo>
                    <a:pt x="5448300" y="0"/>
                  </a:lnTo>
                  <a:close/>
                </a:path>
                <a:path w="10629900" h="75565">
                  <a:moveTo>
                    <a:pt x="5600700" y="0"/>
                  </a:moveTo>
                  <a:lnTo>
                    <a:pt x="5486400" y="0"/>
                  </a:lnTo>
                  <a:lnTo>
                    <a:pt x="5486400" y="38100"/>
                  </a:lnTo>
                  <a:lnTo>
                    <a:pt x="5600700" y="38100"/>
                  </a:lnTo>
                  <a:lnTo>
                    <a:pt x="5600700" y="0"/>
                  </a:lnTo>
                  <a:close/>
                </a:path>
                <a:path w="10629900" h="75565">
                  <a:moveTo>
                    <a:pt x="5753100" y="0"/>
                  </a:moveTo>
                  <a:lnTo>
                    <a:pt x="5638800" y="0"/>
                  </a:lnTo>
                  <a:lnTo>
                    <a:pt x="5638800" y="38100"/>
                  </a:lnTo>
                  <a:lnTo>
                    <a:pt x="5753100" y="38100"/>
                  </a:lnTo>
                  <a:lnTo>
                    <a:pt x="5753100" y="0"/>
                  </a:lnTo>
                  <a:close/>
                </a:path>
                <a:path w="10629900" h="75565">
                  <a:moveTo>
                    <a:pt x="5905500" y="0"/>
                  </a:moveTo>
                  <a:lnTo>
                    <a:pt x="5791200" y="0"/>
                  </a:lnTo>
                  <a:lnTo>
                    <a:pt x="5791200" y="38100"/>
                  </a:lnTo>
                  <a:lnTo>
                    <a:pt x="5905500" y="38100"/>
                  </a:lnTo>
                  <a:lnTo>
                    <a:pt x="5905500" y="0"/>
                  </a:lnTo>
                  <a:close/>
                </a:path>
                <a:path w="10629900" h="75565">
                  <a:moveTo>
                    <a:pt x="6057900" y="0"/>
                  </a:moveTo>
                  <a:lnTo>
                    <a:pt x="5943600" y="0"/>
                  </a:lnTo>
                  <a:lnTo>
                    <a:pt x="5943600" y="38100"/>
                  </a:lnTo>
                  <a:lnTo>
                    <a:pt x="6057900" y="38100"/>
                  </a:lnTo>
                  <a:lnTo>
                    <a:pt x="6057900" y="0"/>
                  </a:lnTo>
                  <a:close/>
                </a:path>
                <a:path w="10629900" h="75565">
                  <a:moveTo>
                    <a:pt x="6210300" y="0"/>
                  </a:moveTo>
                  <a:lnTo>
                    <a:pt x="6096000" y="0"/>
                  </a:lnTo>
                  <a:lnTo>
                    <a:pt x="6096000" y="38100"/>
                  </a:lnTo>
                  <a:lnTo>
                    <a:pt x="6210300" y="38100"/>
                  </a:lnTo>
                  <a:lnTo>
                    <a:pt x="6210300" y="0"/>
                  </a:lnTo>
                  <a:close/>
                </a:path>
                <a:path w="10629900" h="75565">
                  <a:moveTo>
                    <a:pt x="6362700" y="0"/>
                  </a:moveTo>
                  <a:lnTo>
                    <a:pt x="6248400" y="0"/>
                  </a:lnTo>
                  <a:lnTo>
                    <a:pt x="6248400" y="38100"/>
                  </a:lnTo>
                  <a:lnTo>
                    <a:pt x="6362700" y="38100"/>
                  </a:lnTo>
                  <a:lnTo>
                    <a:pt x="6362700" y="0"/>
                  </a:lnTo>
                  <a:close/>
                </a:path>
                <a:path w="10629900" h="75565">
                  <a:moveTo>
                    <a:pt x="6515100" y="0"/>
                  </a:moveTo>
                  <a:lnTo>
                    <a:pt x="6400800" y="0"/>
                  </a:lnTo>
                  <a:lnTo>
                    <a:pt x="6400800" y="38100"/>
                  </a:lnTo>
                  <a:lnTo>
                    <a:pt x="6515100" y="38100"/>
                  </a:lnTo>
                  <a:lnTo>
                    <a:pt x="6515100" y="0"/>
                  </a:lnTo>
                  <a:close/>
                </a:path>
                <a:path w="10629900" h="75565">
                  <a:moveTo>
                    <a:pt x="6667500" y="0"/>
                  </a:moveTo>
                  <a:lnTo>
                    <a:pt x="6553200" y="0"/>
                  </a:lnTo>
                  <a:lnTo>
                    <a:pt x="6553200" y="38100"/>
                  </a:lnTo>
                  <a:lnTo>
                    <a:pt x="6667500" y="38100"/>
                  </a:lnTo>
                  <a:lnTo>
                    <a:pt x="6667500" y="0"/>
                  </a:lnTo>
                  <a:close/>
                </a:path>
                <a:path w="10629900" h="75565">
                  <a:moveTo>
                    <a:pt x="6819900" y="0"/>
                  </a:moveTo>
                  <a:lnTo>
                    <a:pt x="6705600" y="0"/>
                  </a:lnTo>
                  <a:lnTo>
                    <a:pt x="6705600" y="38100"/>
                  </a:lnTo>
                  <a:lnTo>
                    <a:pt x="6819900" y="38100"/>
                  </a:lnTo>
                  <a:lnTo>
                    <a:pt x="6819900" y="0"/>
                  </a:lnTo>
                  <a:close/>
                </a:path>
                <a:path w="10629900" h="75565">
                  <a:moveTo>
                    <a:pt x="6972300" y="0"/>
                  </a:moveTo>
                  <a:lnTo>
                    <a:pt x="6858000" y="0"/>
                  </a:lnTo>
                  <a:lnTo>
                    <a:pt x="6858000" y="38100"/>
                  </a:lnTo>
                  <a:lnTo>
                    <a:pt x="6972300" y="38100"/>
                  </a:lnTo>
                  <a:lnTo>
                    <a:pt x="6972300" y="0"/>
                  </a:lnTo>
                  <a:close/>
                </a:path>
                <a:path w="10629900" h="75565">
                  <a:moveTo>
                    <a:pt x="7124700" y="0"/>
                  </a:moveTo>
                  <a:lnTo>
                    <a:pt x="7010400" y="0"/>
                  </a:lnTo>
                  <a:lnTo>
                    <a:pt x="7010400" y="38100"/>
                  </a:lnTo>
                  <a:lnTo>
                    <a:pt x="7124700" y="38100"/>
                  </a:lnTo>
                  <a:lnTo>
                    <a:pt x="7124700" y="0"/>
                  </a:lnTo>
                  <a:close/>
                </a:path>
                <a:path w="10629900" h="75565">
                  <a:moveTo>
                    <a:pt x="7277100" y="0"/>
                  </a:moveTo>
                  <a:lnTo>
                    <a:pt x="7162800" y="0"/>
                  </a:lnTo>
                  <a:lnTo>
                    <a:pt x="7162800" y="38100"/>
                  </a:lnTo>
                  <a:lnTo>
                    <a:pt x="7277100" y="38100"/>
                  </a:lnTo>
                  <a:lnTo>
                    <a:pt x="7277100" y="0"/>
                  </a:lnTo>
                  <a:close/>
                </a:path>
                <a:path w="10629900" h="75565">
                  <a:moveTo>
                    <a:pt x="7429500" y="0"/>
                  </a:moveTo>
                  <a:lnTo>
                    <a:pt x="7315200" y="0"/>
                  </a:lnTo>
                  <a:lnTo>
                    <a:pt x="7315200" y="38100"/>
                  </a:lnTo>
                  <a:lnTo>
                    <a:pt x="7429500" y="38100"/>
                  </a:lnTo>
                  <a:lnTo>
                    <a:pt x="7429500" y="0"/>
                  </a:lnTo>
                  <a:close/>
                </a:path>
                <a:path w="10629900" h="75565">
                  <a:moveTo>
                    <a:pt x="7581900" y="0"/>
                  </a:moveTo>
                  <a:lnTo>
                    <a:pt x="7467600" y="0"/>
                  </a:lnTo>
                  <a:lnTo>
                    <a:pt x="7467600" y="38100"/>
                  </a:lnTo>
                  <a:lnTo>
                    <a:pt x="7581900" y="38100"/>
                  </a:lnTo>
                  <a:lnTo>
                    <a:pt x="7581900" y="0"/>
                  </a:lnTo>
                  <a:close/>
                </a:path>
                <a:path w="10629900" h="75565">
                  <a:moveTo>
                    <a:pt x="7734300" y="0"/>
                  </a:moveTo>
                  <a:lnTo>
                    <a:pt x="7620000" y="0"/>
                  </a:lnTo>
                  <a:lnTo>
                    <a:pt x="7620000" y="38100"/>
                  </a:lnTo>
                  <a:lnTo>
                    <a:pt x="7734300" y="38100"/>
                  </a:lnTo>
                  <a:lnTo>
                    <a:pt x="7734300" y="0"/>
                  </a:lnTo>
                  <a:close/>
                </a:path>
                <a:path w="10629900" h="75565">
                  <a:moveTo>
                    <a:pt x="7886700" y="0"/>
                  </a:moveTo>
                  <a:lnTo>
                    <a:pt x="7772400" y="0"/>
                  </a:lnTo>
                  <a:lnTo>
                    <a:pt x="7772400" y="38100"/>
                  </a:lnTo>
                  <a:lnTo>
                    <a:pt x="7886700" y="38100"/>
                  </a:lnTo>
                  <a:lnTo>
                    <a:pt x="7886700" y="0"/>
                  </a:lnTo>
                  <a:close/>
                </a:path>
                <a:path w="10629900" h="75565">
                  <a:moveTo>
                    <a:pt x="8039100" y="0"/>
                  </a:moveTo>
                  <a:lnTo>
                    <a:pt x="7924800" y="0"/>
                  </a:lnTo>
                  <a:lnTo>
                    <a:pt x="7924800" y="38100"/>
                  </a:lnTo>
                  <a:lnTo>
                    <a:pt x="8039100" y="38100"/>
                  </a:lnTo>
                  <a:lnTo>
                    <a:pt x="8039100" y="0"/>
                  </a:lnTo>
                  <a:close/>
                </a:path>
                <a:path w="10629900" h="75565">
                  <a:moveTo>
                    <a:pt x="8191500" y="0"/>
                  </a:moveTo>
                  <a:lnTo>
                    <a:pt x="8077200" y="0"/>
                  </a:lnTo>
                  <a:lnTo>
                    <a:pt x="8077200" y="38100"/>
                  </a:lnTo>
                  <a:lnTo>
                    <a:pt x="8191500" y="38100"/>
                  </a:lnTo>
                  <a:lnTo>
                    <a:pt x="8191500" y="0"/>
                  </a:lnTo>
                  <a:close/>
                </a:path>
                <a:path w="10629900" h="75565">
                  <a:moveTo>
                    <a:pt x="8343887" y="0"/>
                  </a:moveTo>
                  <a:lnTo>
                    <a:pt x="8229600" y="0"/>
                  </a:lnTo>
                  <a:lnTo>
                    <a:pt x="8229600" y="38100"/>
                  </a:lnTo>
                  <a:lnTo>
                    <a:pt x="8343887" y="38100"/>
                  </a:lnTo>
                  <a:lnTo>
                    <a:pt x="8343887" y="0"/>
                  </a:lnTo>
                  <a:close/>
                </a:path>
                <a:path w="10629900" h="75565">
                  <a:moveTo>
                    <a:pt x="8496300" y="0"/>
                  </a:moveTo>
                  <a:lnTo>
                    <a:pt x="8382000" y="0"/>
                  </a:lnTo>
                  <a:lnTo>
                    <a:pt x="8382000" y="38100"/>
                  </a:lnTo>
                  <a:lnTo>
                    <a:pt x="8496300" y="38100"/>
                  </a:lnTo>
                  <a:lnTo>
                    <a:pt x="8496300" y="0"/>
                  </a:lnTo>
                  <a:close/>
                </a:path>
                <a:path w="10629900" h="75565">
                  <a:moveTo>
                    <a:pt x="8648700" y="0"/>
                  </a:moveTo>
                  <a:lnTo>
                    <a:pt x="8534400" y="0"/>
                  </a:lnTo>
                  <a:lnTo>
                    <a:pt x="8534400" y="38100"/>
                  </a:lnTo>
                  <a:lnTo>
                    <a:pt x="8648700" y="38100"/>
                  </a:lnTo>
                  <a:lnTo>
                    <a:pt x="8648700" y="0"/>
                  </a:lnTo>
                  <a:close/>
                </a:path>
                <a:path w="10629900" h="75565">
                  <a:moveTo>
                    <a:pt x="8801100" y="0"/>
                  </a:moveTo>
                  <a:lnTo>
                    <a:pt x="8686787" y="0"/>
                  </a:lnTo>
                  <a:lnTo>
                    <a:pt x="8686787" y="38100"/>
                  </a:lnTo>
                  <a:lnTo>
                    <a:pt x="8801100" y="38100"/>
                  </a:lnTo>
                  <a:lnTo>
                    <a:pt x="8801100" y="0"/>
                  </a:lnTo>
                  <a:close/>
                </a:path>
                <a:path w="10629900" h="75565">
                  <a:moveTo>
                    <a:pt x="8953500" y="0"/>
                  </a:moveTo>
                  <a:lnTo>
                    <a:pt x="8839200" y="0"/>
                  </a:lnTo>
                  <a:lnTo>
                    <a:pt x="8839200" y="38100"/>
                  </a:lnTo>
                  <a:lnTo>
                    <a:pt x="8953500" y="38100"/>
                  </a:lnTo>
                  <a:lnTo>
                    <a:pt x="8953500" y="0"/>
                  </a:lnTo>
                  <a:close/>
                </a:path>
                <a:path w="10629900" h="75565">
                  <a:moveTo>
                    <a:pt x="9105887" y="0"/>
                  </a:moveTo>
                  <a:lnTo>
                    <a:pt x="8991600" y="0"/>
                  </a:lnTo>
                  <a:lnTo>
                    <a:pt x="8991600" y="38100"/>
                  </a:lnTo>
                  <a:lnTo>
                    <a:pt x="9105887" y="38100"/>
                  </a:lnTo>
                  <a:lnTo>
                    <a:pt x="9105887" y="0"/>
                  </a:lnTo>
                  <a:close/>
                </a:path>
                <a:path w="10629900" h="75565">
                  <a:moveTo>
                    <a:pt x="9258300" y="0"/>
                  </a:moveTo>
                  <a:lnTo>
                    <a:pt x="9144000" y="0"/>
                  </a:lnTo>
                  <a:lnTo>
                    <a:pt x="9144000" y="38100"/>
                  </a:lnTo>
                  <a:lnTo>
                    <a:pt x="9258300" y="38100"/>
                  </a:lnTo>
                  <a:lnTo>
                    <a:pt x="9258300" y="0"/>
                  </a:lnTo>
                  <a:close/>
                </a:path>
                <a:path w="10629900" h="75565">
                  <a:moveTo>
                    <a:pt x="9410700" y="0"/>
                  </a:moveTo>
                  <a:lnTo>
                    <a:pt x="9296400" y="0"/>
                  </a:lnTo>
                  <a:lnTo>
                    <a:pt x="9296400" y="38100"/>
                  </a:lnTo>
                  <a:lnTo>
                    <a:pt x="9410700" y="38100"/>
                  </a:lnTo>
                  <a:lnTo>
                    <a:pt x="9410700" y="0"/>
                  </a:lnTo>
                  <a:close/>
                </a:path>
                <a:path w="10629900" h="75565">
                  <a:moveTo>
                    <a:pt x="9563100" y="0"/>
                  </a:moveTo>
                  <a:lnTo>
                    <a:pt x="9448787" y="0"/>
                  </a:lnTo>
                  <a:lnTo>
                    <a:pt x="9448787" y="38100"/>
                  </a:lnTo>
                  <a:lnTo>
                    <a:pt x="9563100" y="38100"/>
                  </a:lnTo>
                  <a:lnTo>
                    <a:pt x="9563100" y="0"/>
                  </a:lnTo>
                  <a:close/>
                </a:path>
                <a:path w="10629900" h="75565">
                  <a:moveTo>
                    <a:pt x="9715500" y="0"/>
                  </a:moveTo>
                  <a:lnTo>
                    <a:pt x="9601200" y="0"/>
                  </a:lnTo>
                  <a:lnTo>
                    <a:pt x="9601200" y="38100"/>
                  </a:lnTo>
                  <a:lnTo>
                    <a:pt x="9715500" y="38100"/>
                  </a:lnTo>
                  <a:lnTo>
                    <a:pt x="9715500" y="0"/>
                  </a:lnTo>
                  <a:close/>
                </a:path>
                <a:path w="10629900" h="75565">
                  <a:moveTo>
                    <a:pt x="9867900" y="0"/>
                  </a:moveTo>
                  <a:lnTo>
                    <a:pt x="9753600" y="0"/>
                  </a:lnTo>
                  <a:lnTo>
                    <a:pt x="9753600" y="38100"/>
                  </a:lnTo>
                  <a:lnTo>
                    <a:pt x="9867900" y="38100"/>
                  </a:lnTo>
                  <a:lnTo>
                    <a:pt x="9867900" y="0"/>
                  </a:lnTo>
                  <a:close/>
                </a:path>
                <a:path w="10629900" h="75565">
                  <a:moveTo>
                    <a:pt x="10020300" y="0"/>
                  </a:moveTo>
                  <a:lnTo>
                    <a:pt x="9906000" y="0"/>
                  </a:lnTo>
                  <a:lnTo>
                    <a:pt x="9906000" y="38100"/>
                  </a:lnTo>
                  <a:lnTo>
                    <a:pt x="10020300" y="38100"/>
                  </a:lnTo>
                  <a:lnTo>
                    <a:pt x="10020300" y="0"/>
                  </a:lnTo>
                  <a:close/>
                </a:path>
                <a:path w="10629900" h="75565">
                  <a:moveTo>
                    <a:pt x="10172700" y="0"/>
                  </a:moveTo>
                  <a:lnTo>
                    <a:pt x="10058400" y="0"/>
                  </a:lnTo>
                  <a:lnTo>
                    <a:pt x="10058400" y="38100"/>
                  </a:lnTo>
                  <a:lnTo>
                    <a:pt x="10172700" y="38100"/>
                  </a:lnTo>
                  <a:lnTo>
                    <a:pt x="10172700" y="0"/>
                  </a:lnTo>
                  <a:close/>
                </a:path>
                <a:path w="10629900" h="75565">
                  <a:moveTo>
                    <a:pt x="10325100" y="0"/>
                  </a:moveTo>
                  <a:lnTo>
                    <a:pt x="10210800" y="0"/>
                  </a:lnTo>
                  <a:lnTo>
                    <a:pt x="10210800" y="38100"/>
                  </a:lnTo>
                  <a:lnTo>
                    <a:pt x="10325100" y="38100"/>
                  </a:lnTo>
                  <a:lnTo>
                    <a:pt x="10325100" y="0"/>
                  </a:lnTo>
                  <a:close/>
                </a:path>
                <a:path w="10629900" h="75565">
                  <a:moveTo>
                    <a:pt x="10477500" y="0"/>
                  </a:moveTo>
                  <a:lnTo>
                    <a:pt x="10363200" y="0"/>
                  </a:lnTo>
                  <a:lnTo>
                    <a:pt x="10363200" y="38100"/>
                  </a:lnTo>
                  <a:lnTo>
                    <a:pt x="10477500" y="38100"/>
                  </a:lnTo>
                  <a:lnTo>
                    <a:pt x="10477500" y="0"/>
                  </a:lnTo>
                  <a:close/>
                </a:path>
                <a:path w="10629900" h="75565">
                  <a:moveTo>
                    <a:pt x="10629900" y="0"/>
                  </a:moveTo>
                  <a:lnTo>
                    <a:pt x="10515600" y="0"/>
                  </a:lnTo>
                  <a:lnTo>
                    <a:pt x="10515600" y="38100"/>
                  </a:lnTo>
                  <a:lnTo>
                    <a:pt x="10629900" y="38100"/>
                  </a:lnTo>
                  <a:lnTo>
                    <a:pt x="10629900" y="0"/>
                  </a:lnTo>
                  <a:close/>
                </a:path>
              </a:pathLst>
            </a:custGeom>
            <a:solidFill>
              <a:srgbClr val="4B98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544363" y="1028712"/>
              <a:ext cx="5715000" cy="4763135"/>
            </a:xfrm>
            <a:custGeom>
              <a:avLst/>
              <a:gdLst/>
              <a:ahLst/>
              <a:cxnLst/>
              <a:rect l="l" t="t" r="r" b="b"/>
              <a:pathLst>
                <a:path w="5715000" h="4763135">
                  <a:moveTo>
                    <a:pt x="1143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5715000" h="4763135">
                  <a:moveTo>
                    <a:pt x="266700" y="0"/>
                  </a:moveTo>
                  <a:lnTo>
                    <a:pt x="152400" y="0"/>
                  </a:lnTo>
                  <a:lnTo>
                    <a:pt x="152400" y="38100"/>
                  </a:lnTo>
                  <a:lnTo>
                    <a:pt x="266700" y="38100"/>
                  </a:lnTo>
                  <a:lnTo>
                    <a:pt x="266700" y="0"/>
                  </a:lnTo>
                  <a:close/>
                </a:path>
                <a:path w="5715000" h="4763135">
                  <a:moveTo>
                    <a:pt x="419100" y="0"/>
                  </a:moveTo>
                  <a:lnTo>
                    <a:pt x="304800" y="0"/>
                  </a:lnTo>
                  <a:lnTo>
                    <a:pt x="304800" y="38100"/>
                  </a:lnTo>
                  <a:lnTo>
                    <a:pt x="419100" y="38100"/>
                  </a:lnTo>
                  <a:lnTo>
                    <a:pt x="419100" y="0"/>
                  </a:lnTo>
                  <a:close/>
                </a:path>
                <a:path w="5715000" h="4763135">
                  <a:moveTo>
                    <a:pt x="571500" y="0"/>
                  </a:moveTo>
                  <a:lnTo>
                    <a:pt x="457200" y="0"/>
                  </a:lnTo>
                  <a:lnTo>
                    <a:pt x="457200" y="38100"/>
                  </a:lnTo>
                  <a:lnTo>
                    <a:pt x="571500" y="38100"/>
                  </a:lnTo>
                  <a:lnTo>
                    <a:pt x="571500" y="0"/>
                  </a:lnTo>
                  <a:close/>
                </a:path>
                <a:path w="5715000" h="4763135">
                  <a:moveTo>
                    <a:pt x="723887" y="0"/>
                  </a:moveTo>
                  <a:lnTo>
                    <a:pt x="609600" y="0"/>
                  </a:lnTo>
                  <a:lnTo>
                    <a:pt x="609600" y="38100"/>
                  </a:lnTo>
                  <a:lnTo>
                    <a:pt x="723887" y="38100"/>
                  </a:lnTo>
                  <a:lnTo>
                    <a:pt x="723887" y="0"/>
                  </a:lnTo>
                  <a:close/>
                </a:path>
                <a:path w="5715000" h="4763135">
                  <a:moveTo>
                    <a:pt x="876287" y="0"/>
                  </a:moveTo>
                  <a:lnTo>
                    <a:pt x="761987" y="0"/>
                  </a:lnTo>
                  <a:lnTo>
                    <a:pt x="761987" y="38100"/>
                  </a:lnTo>
                  <a:lnTo>
                    <a:pt x="876287" y="38100"/>
                  </a:lnTo>
                  <a:lnTo>
                    <a:pt x="876287" y="0"/>
                  </a:lnTo>
                  <a:close/>
                </a:path>
                <a:path w="5715000" h="4763135">
                  <a:moveTo>
                    <a:pt x="1028687" y="0"/>
                  </a:moveTo>
                  <a:lnTo>
                    <a:pt x="914387" y="0"/>
                  </a:lnTo>
                  <a:lnTo>
                    <a:pt x="914387" y="38100"/>
                  </a:lnTo>
                  <a:lnTo>
                    <a:pt x="1028687" y="38100"/>
                  </a:lnTo>
                  <a:lnTo>
                    <a:pt x="1028687" y="0"/>
                  </a:lnTo>
                  <a:close/>
                </a:path>
                <a:path w="5715000" h="4763135">
                  <a:moveTo>
                    <a:pt x="1181087" y="0"/>
                  </a:moveTo>
                  <a:lnTo>
                    <a:pt x="1066787" y="0"/>
                  </a:lnTo>
                  <a:lnTo>
                    <a:pt x="1066787" y="38100"/>
                  </a:lnTo>
                  <a:lnTo>
                    <a:pt x="1181087" y="38100"/>
                  </a:lnTo>
                  <a:lnTo>
                    <a:pt x="1181087" y="0"/>
                  </a:lnTo>
                  <a:close/>
                </a:path>
                <a:path w="5715000" h="4763135">
                  <a:moveTo>
                    <a:pt x="1333487" y="0"/>
                  </a:moveTo>
                  <a:lnTo>
                    <a:pt x="1219187" y="0"/>
                  </a:lnTo>
                  <a:lnTo>
                    <a:pt x="1219187" y="38100"/>
                  </a:lnTo>
                  <a:lnTo>
                    <a:pt x="1333487" y="38100"/>
                  </a:lnTo>
                  <a:lnTo>
                    <a:pt x="1333487" y="0"/>
                  </a:lnTo>
                  <a:close/>
                </a:path>
                <a:path w="5715000" h="4763135">
                  <a:moveTo>
                    <a:pt x="1485887" y="0"/>
                  </a:moveTo>
                  <a:lnTo>
                    <a:pt x="1371587" y="0"/>
                  </a:lnTo>
                  <a:lnTo>
                    <a:pt x="1371587" y="38100"/>
                  </a:lnTo>
                  <a:lnTo>
                    <a:pt x="1485887" y="38100"/>
                  </a:lnTo>
                  <a:lnTo>
                    <a:pt x="1485887" y="0"/>
                  </a:lnTo>
                  <a:close/>
                </a:path>
                <a:path w="5715000" h="4763135">
                  <a:moveTo>
                    <a:pt x="1638287" y="0"/>
                  </a:moveTo>
                  <a:lnTo>
                    <a:pt x="1523987" y="0"/>
                  </a:lnTo>
                  <a:lnTo>
                    <a:pt x="1523987" y="38100"/>
                  </a:lnTo>
                  <a:lnTo>
                    <a:pt x="1638287" y="38100"/>
                  </a:lnTo>
                  <a:lnTo>
                    <a:pt x="1638287" y="0"/>
                  </a:lnTo>
                  <a:close/>
                </a:path>
                <a:path w="5715000" h="4763135">
                  <a:moveTo>
                    <a:pt x="1790687" y="0"/>
                  </a:moveTo>
                  <a:lnTo>
                    <a:pt x="1676387" y="0"/>
                  </a:lnTo>
                  <a:lnTo>
                    <a:pt x="1676387" y="38100"/>
                  </a:lnTo>
                  <a:lnTo>
                    <a:pt x="1790687" y="38100"/>
                  </a:lnTo>
                  <a:lnTo>
                    <a:pt x="1790687" y="0"/>
                  </a:lnTo>
                  <a:close/>
                </a:path>
                <a:path w="5715000" h="4763135">
                  <a:moveTo>
                    <a:pt x="1943087" y="0"/>
                  </a:moveTo>
                  <a:lnTo>
                    <a:pt x="1828787" y="0"/>
                  </a:lnTo>
                  <a:lnTo>
                    <a:pt x="1828787" y="38100"/>
                  </a:lnTo>
                  <a:lnTo>
                    <a:pt x="1943087" y="38100"/>
                  </a:lnTo>
                  <a:lnTo>
                    <a:pt x="1943087" y="0"/>
                  </a:lnTo>
                  <a:close/>
                </a:path>
                <a:path w="5715000" h="4763135">
                  <a:moveTo>
                    <a:pt x="2095487" y="0"/>
                  </a:moveTo>
                  <a:lnTo>
                    <a:pt x="1981187" y="0"/>
                  </a:lnTo>
                  <a:lnTo>
                    <a:pt x="1981187" y="38100"/>
                  </a:lnTo>
                  <a:lnTo>
                    <a:pt x="2095487" y="38100"/>
                  </a:lnTo>
                  <a:lnTo>
                    <a:pt x="2095487" y="0"/>
                  </a:lnTo>
                  <a:close/>
                </a:path>
                <a:path w="5715000" h="4763135">
                  <a:moveTo>
                    <a:pt x="2247887" y="0"/>
                  </a:moveTo>
                  <a:lnTo>
                    <a:pt x="2133587" y="0"/>
                  </a:lnTo>
                  <a:lnTo>
                    <a:pt x="2133587" y="38100"/>
                  </a:lnTo>
                  <a:lnTo>
                    <a:pt x="2247887" y="38100"/>
                  </a:lnTo>
                  <a:lnTo>
                    <a:pt x="2247887" y="0"/>
                  </a:lnTo>
                  <a:close/>
                </a:path>
                <a:path w="5715000" h="4763135">
                  <a:moveTo>
                    <a:pt x="2400287" y="0"/>
                  </a:moveTo>
                  <a:lnTo>
                    <a:pt x="2285987" y="0"/>
                  </a:lnTo>
                  <a:lnTo>
                    <a:pt x="2285987" y="38100"/>
                  </a:lnTo>
                  <a:lnTo>
                    <a:pt x="2400287" y="38100"/>
                  </a:lnTo>
                  <a:lnTo>
                    <a:pt x="2400287" y="0"/>
                  </a:lnTo>
                  <a:close/>
                </a:path>
                <a:path w="5715000" h="4763135">
                  <a:moveTo>
                    <a:pt x="2552687" y="0"/>
                  </a:moveTo>
                  <a:lnTo>
                    <a:pt x="2438387" y="0"/>
                  </a:lnTo>
                  <a:lnTo>
                    <a:pt x="2438387" y="38100"/>
                  </a:lnTo>
                  <a:lnTo>
                    <a:pt x="2552687" y="38100"/>
                  </a:lnTo>
                  <a:lnTo>
                    <a:pt x="2552687" y="0"/>
                  </a:lnTo>
                  <a:close/>
                </a:path>
                <a:path w="5715000" h="4763135">
                  <a:moveTo>
                    <a:pt x="2705087" y="0"/>
                  </a:moveTo>
                  <a:lnTo>
                    <a:pt x="2590787" y="0"/>
                  </a:lnTo>
                  <a:lnTo>
                    <a:pt x="2590787" y="38100"/>
                  </a:lnTo>
                  <a:lnTo>
                    <a:pt x="2705087" y="38100"/>
                  </a:lnTo>
                  <a:lnTo>
                    <a:pt x="2705087" y="0"/>
                  </a:lnTo>
                  <a:close/>
                </a:path>
                <a:path w="5715000" h="4763135">
                  <a:moveTo>
                    <a:pt x="2857487" y="0"/>
                  </a:moveTo>
                  <a:lnTo>
                    <a:pt x="2743187" y="0"/>
                  </a:lnTo>
                  <a:lnTo>
                    <a:pt x="2743187" y="38100"/>
                  </a:lnTo>
                  <a:lnTo>
                    <a:pt x="2857487" y="38100"/>
                  </a:lnTo>
                  <a:lnTo>
                    <a:pt x="2857487" y="0"/>
                  </a:lnTo>
                  <a:close/>
                </a:path>
                <a:path w="5715000" h="4763135">
                  <a:moveTo>
                    <a:pt x="3009887" y="0"/>
                  </a:moveTo>
                  <a:lnTo>
                    <a:pt x="2895587" y="0"/>
                  </a:lnTo>
                  <a:lnTo>
                    <a:pt x="2895587" y="38100"/>
                  </a:lnTo>
                  <a:lnTo>
                    <a:pt x="3009887" y="38100"/>
                  </a:lnTo>
                  <a:lnTo>
                    <a:pt x="3009887" y="0"/>
                  </a:lnTo>
                  <a:close/>
                </a:path>
                <a:path w="5715000" h="4763135">
                  <a:moveTo>
                    <a:pt x="3162287" y="0"/>
                  </a:moveTo>
                  <a:lnTo>
                    <a:pt x="3047987" y="0"/>
                  </a:lnTo>
                  <a:lnTo>
                    <a:pt x="3047987" y="38100"/>
                  </a:lnTo>
                  <a:lnTo>
                    <a:pt x="3162287" y="38100"/>
                  </a:lnTo>
                  <a:lnTo>
                    <a:pt x="3162287" y="0"/>
                  </a:lnTo>
                  <a:close/>
                </a:path>
                <a:path w="5715000" h="4763135">
                  <a:moveTo>
                    <a:pt x="3314687" y="0"/>
                  </a:moveTo>
                  <a:lnTo>
                    <a:pt x="3200387" y="0"/>
                  </a:lnTo>
                  <a:lnTo>
                    <a:pt x="3200387" y="38100"/>
                  </a:lnTo>
                  <a:lnTo>
                    <a:pt x="3314687" y="38100"/>
                  </a:lnTo>
                  <a:lnTo>
                    <a:pt x="3314687" y="0"/>
                  </a:lnTo>
                  <a:close/>
                </a:path>
                <a:path w="5715000" h="4763135">
                  <a:moveTo>
                    <a:pt x="3467087" y="0"/>
                  </a:moveTo>
                  <a:lnTo>
                    <a:pt x="3352787" y="0"/>
                  </a:lnTo>
                  <a:lnTo>
                    <a:pt x="3352787" y="38100"/>
                  </a:lnTo>
                  <a:lnTo>
                    <a:pt x="3467087" y="38100"/>
                  </a:lnTo>
                  <a:lnTo>
                    <a:pt x="3467087" y="0"/>
                  </a:lnTo>
                  <a:close/>
                </a:path>
                <a:path w="5715000" h="4763135">
                  <a:moveTo>
                    <a:pt x="3619487" y="0"/>
                  </a:moveTo>
                  <a:lnTo>
                    <a:pt x="3505187" y="0"/>
                  </a:lnTo>
                  <a:lnTo>
                    <a:pt x="3505187" y="38100"/>
                  </a:lnTo>
                  <a:lnTo>
                    <a:pt x="3619487" y="38100"/>
                  </a:lnTo>
                  <a:lnTo>
                    <a:pt x="3619487" y="0"/>
                  </a:lnTo>
                  <a:close/>
                </a:path>
                <a:path w="5715000" h="4763135">
                  <a:moveTo>
                    <a:pt x="3771887" y="0"/>
                  </a:moveTo>
                  <a:lnTo>
                    <a:pt x="3657587" y="0"/>
                  </a:lnTo>
                  <a:lnTo>
                    <a:pt x="3657587" y="38100"/>
                  </a:lnTo>
                  <a:lnTo>
                    <a:pt x="3771887" y="38100"/>
                  </a:lnTo>
                  <a:lnTo>
                    <a:pt x="3771887" y="0"/>
                  </a:lnTo>
                  <a:close/>
                </a:path>
                <a:path w="5715000" h="4763135">
                  <a:moveTo>
                    <a:pt x="3924287" y="0"/>
                  </a:moveTo>
                  <a:lnTo>
                    <a:pt x="3809987" y="0"/>
                  </a:lnTo>
                  <a:lnTo>
                    <a:pt x="3809987" y="38100"/>
                  </a:lnTo>
                  <a:lnTo>
                    <a:pt x="3924287" y="38100"/>
                  </a:lnTo>
                  <a:lnTo>
                    <a:pt x="3924287" y="0"/>
                  </a:lnTo>
                  <a:close/>
                </a:path>
                <a:path w="5715000" h="4763135">
                  <a:moveTo>
                    <a:pt x="4076687" y="0"/>
                  </a:moveTo>
                  <a:lnTo>
                    <a:pt x="3962387" y="0"/>
                  </a:lnTo>
                  <a:lnTo>
                    <a:pt x="3962387" y="38100"/>
                  </a:lnTo>
                  <a:lnTo>
                    <a:pt x="4076687" y="38100"/>
                  </a:lnTo>
                  <a:lnTo>
                    <a:pt x="4076687" y="0"/>
                  </a:lnTo>
                  <a:close/>
                </a:path>
                <a:path w="5715000" h="4763135">
                  <a:moveTo>
                    <a:pt x="4229087" y="0"/>
                  </a:moveTo>
                  <a:lnTo>
                    <a:pt x="4114787" y="0"/>
                  </a:lnTo>
                  <a:lnTo>
                    <a:pt x="4114787" y="38100"/>
                  </a:lnTo>
                  <a:lnTo>
                    <a:pt x="4229087" y="38100"/>
                  </a:lnTo>
                  <a:lnTo>
                    <a:pt x="4229087" y="0"/>
                  </a:lnTo>
                  <a:close/>
                </a:path>
                <a:path w="5715000" h="4763135">
                  <a:moveTo>
                    <a:pt x="4381487" y="0"/>
                  </a:moveTo>
                  <a:lnTo>
                    <a:pt x="4267187" y="0"/>
                  </a:lnTo>
                  <a:lnTo>
                    <a:pt x="4267187" y="38100"/>
                  </a:lnTo>
                  <a:lnTo>
                    <a:pt x="4381487" y="38100"/>
                  </a:lnTo>
                  <a:lnTo>
                    <a:pt x="4381487" y="0"/>
                  </a:lnTo>
                  <a:close/>
                </a:path>
                <a:path w="5715000" h="4763135">
                  <a:moveTo>
                    <a:pt x="4533887" y="0"/>
                  </a:moveTo>
                  <a:lnTo>
                    <a:pt x="4419587" y="0"/>
                  </a:lnTo>
                  <a:lnTo>
                    <a:pt x="4419587" y="38100"/>
                  </a:lnTo>
                  <a:lnTo>
                    <a:pt x="4533887" y="38100"/>
                  </a:lnTo>
                  <a:lnTo>
                    <a:pt x="4533887" y="0"/>
                  </a:lnTo>
                  <a:close/>
                </a:path>
                <a:path w="5715000" h="4763135">
                  <a:moveTo>
                    <a:pt x="4686287" y="0"/>
                  </a:moveTo>
                  <a:lnTo>
                    <a:pt x="4571987" y="0"/>
                  </a:lnTo>
                  <a:lnTo>
                    <a:pt x="4571987" y="38100"/>
                  </a:lnTo>
                  <a:lnTo>
                    <a:pt x="4686287" y="38100"/>
                  </a:lnTo>
                  <a:lnTo>
                    <a:pt x="4686287" y="0"/>
                  </a:lnTo>
                  <a:close/>
                </a:path>
                <a:path w="5715000" h="4763135">
                  <a:moveTo>
                    <a:pt x="4838687" y="0"/>
                  </a:moveTo>
                  <a:lnTo>
                    <a:pt x="4724387" y="0"/>
                  </a:lnTo>
                  <a:lnTo>
                    <a:pt x="4724387" y="38100"/>
                  </a:lnTo>
                  <a:lnTo>
                    <a:pt x="4838687" y="38100"/>
                  </a:lnTo>
                  <a:lnTo>
                    <a:pt x="4838687" y="0"/>
                  </a:lnTo>
                  <a:close/>
                </a:path>
                <a:path w="5715000" h="4763135">
                  <a:moveTo>
                    <a:pt x="4991087" y="0"/>
                  </a:moveTo>
                  <a:lnTo>
                    <a:pt x="4876787" y="0"/>
                  </a:lnTo>
                  <a:lnTo>
                    <a:pt x="4876787" y="38100"/>
                  </a:lnTo>
                  <a:lnTo>
                    <a:pt x="4991087" y="38100"/>
                  </a:lnTo>
                  <a:lnTo>
                    <a:pt x="4991087" y="0"/>
                  </a:lnTo>
                  <a:close/>
                </a:path>
                <a:path w="5715000" h="4763135">
                  <a:moveTo>
                    <a:pt x="5143487" y="0"/>
                  </a:moveTo>
                  <a:lnTo>
                    <a:pt x="5029187" y="0"/>
                  </a:lnTo>
                  <a:lnTo>
                    <a:pt x="5029187" y="38100"/>
                  </a:lnTo>
                  <a:lnTo>
                    <a:pt x="5143487" y="38100"/>
                  </a:lnTo>
                  <a:lnTo>
                    <a:pt x="5143487" y="0"/>
                  </a:lnTo>
                  <a:close/>
                </a:path>
                <a:path w="5715000" h="4763135">
                  <a:moveTo>
                    <a:pt x="5295887" y="0"/>
                  </a:moveTo>
                  <a:lnTo>
                    <a:pt x="5181587" y="0"/>
                  </a:lnTo>
                  <a:lnTo>
                    <a:pt x="5181587" y="38100"/>
                  </a:lnTo>
                  <a:lnTo>
                    <a:pt x="5295887" y="38100"/>
                  </a:lnTo>
                  <a:lnTo>
                    <a:pt x="5295887" y="0"/>
                  </a:lnTo>
                  <a:close/>
                </a:path>
                <a:path w="5715000" h="4763135">
                  <a:moveTo>
                    <a:pt x="5448287" y="0"/>
                  </a:moveTo>
                  <a:lnTo>
                    <a:pt x="5333987" y="0"/>
                  </a:lnTo>
                  <a:lnTo>
                    <a:pt x="5333987" y="38100"/>
                  </a:lnTo>
                  <a:lnTo>
                    <a:pt x="5448287" y="38100"/>
                  </a:lnTo>
                  <a:lnTo>
                    <a:pt x="5448287" y="0"/>
                  </a:lnTo>
                  <a:close/>
                </a:path>
                <a:path w="5715000" h="4763135">
                  <a:moveTo>
                    <a:pt x="5600687" y="0"/>
                  </a:moveTo>
                  <a:lnTo>
                    <a:pt x="5486387" y="0"/>
                  </a:lnTo>
                  <a:lnTo>
                    <a:pt x="5486387" y="38100"/>
                  </a:lnTo>
                  <a:lnTo>
                    <a:pt x="5600687" y="38100"/>
                  </a:lnTo>
                  <a:lnTo>
                    <a:pt x="5600687" y="0"/>
                  </a:lnTo>
                  <a:close/>
                </a:path>
                <a:path w="5715000" h="4763135">
                  <a:moveTo>
                    <a:pt x="5714860" y="4648657"/>
                  </a:moveTo>
                  <a:lnTo>
                    <a:pt x="5676760" y="4648657"/>
                  </a:lnTo>
                  <a:lnTo>
                    <a:pt x="5676760" y="4762957"/>
                  </a:lnTo>
                  <a:lnTo>
                    <a:pt x="5714860" y="4762957"/>
                  </a:lnTo>
                  <a:lnTo>
                    <a:pt x="5714860" y="4648657"/>
                  </a:lnTo>
                  <a:close/>
                </a:path>
                <a:path w="5715000" h="4763135">
                  <a:moveTo>
                    <a:pt x="5714860" y="4496244"/>
                  </a:moveTo>
                  <a:lnTo>
                    <a:pt x="5676760" y="4496244"/>
                  </a:lnTo>
                  <a:lnTo>
                    <a:pt x="5676760" y="4610544"/>
                  </a:lnTo>
                  <a:lnTo>
                    <a:pt x="5714860" y="4610544"/>
                  </a:lnTo>
                  <a:lnTo>
                    <a:pt x="5714860" y="4496244"/>
                  </a:lnTo>
                  <a:close/>
                </a:path>
                <a:path w="5715000" h="4763135">
                  <a:moveTo>
                    <a:pt x="5714860" y="4343832"/>
                  </a:moveTo>
                  <a:lnTo>
                    <a:pt x="5676760" y="4343832"/>
                  </a:lnTo>
                  <a:lnTo>
                    <a:pt x="5676760" y="4458132"/>
                  </a:lnTo>
                  <a:lnTo>
                    <a:pt x="5714860" y="4458132"/>
                  </a:lnTo>
                  <a:lnTo>
                    <a:pt x="5714860" y="4343832"/>
                  </a:lnTo>
                  <a:close/>
                </a:path>
                <a:path w="5715000" h="4763135">
                  <a:moveTo>
                    <a:pt x="5714860" y="4191419"/>
                  </a:moveTo>
                  <a:lnTo>
                    <a:pt x="5676760" y="4191419"/>
                  </a:lnTo>
                  <a:lnTo>
                    <a:pt x="5676760" y="4305732"/>
                  </a:lnTo>
                  <a:lnTo>
                    <a:pt x="5714860" y="4305732"/>
                  </a:lnTo>
                  <a:lnTo>
                    <a:pt x="5714860" y="4191419"/>
                  </a:lnTo>
                  <a:close/>
                </a:path>
                <a:path w="5715000" h="4763135">
                  <a:moveTo>
                    <a:pt x="5714860" y="4039006"/>
                  </a:moveTo>
                  <a:lnTo>
                    <a:pt x="5676760" y="4039006"/>
                  </a:lnTo>
                  <a:lnTo>
                    <a:pt x="5676760" y="4153319"/>
                  </a:lnTo>
                  <a:lnTo>
                    <a:pt x="5714860" y="4153319"/>
                  </a:lnTo>
                  <a:lnTo>
                    <a:pt x="5714860" y="4039006"/>
                  </a:lnTo>
                  <a:close/>
                </a:path>
                <a:path w="5715000" h="4763135">
                  <a:moveTo>
                    <a:pt x="5714860" y="3886593"/>
                  </a:moveTo>
                  <a:lnTo>
                    <a:pt x="5676760" y="3886593"/>
                  </a:lnTo>
                  <a:lnTo>
                    <a:pt x="5676760" y="4000906"/>
                  </a:lnTo>
                  <a:lnTo>
                    <a:pt x="5714860" y="4000906"/>
                  </a:lnTo>
                  <a:lnTo>
                    <a:pt x="5714860" y="3886593"/>
                  </a:lnTo>
                  <a:close/>
                </a:path>
                <a:path w="5715000" h="4763135">
                  <a:moveTo>
                    <a:pt x="5714860" y="3734181"/>
                  </a:moveTo>
                  <a:lnTo>
                    <a:pt x="5676760" y="3734181"/>
                  </a:lnTo>
                  <a:lnTo>
                    <a:pt x="5676760" y="3848493"/>
                  </a:lnTo>
                  <a:lnTo>
                    <a:pt x="5714860" y="3848493"/>
                  </a:lnTo>
                  <a:lnTo>
                    <a:pt x="5714860" y="3734181"/>
                  </a:lnTo>
                  <a:close/>
                </a:path>
                <a:path w="5715000" h="4763135">
                  <a:moveTo>
                    <a:pt x="5714860" y="3581781"/>
                  </a:moveTo>
                  <a:lnTo>
                    <a:pt x="5676760" y="3581781"/>
                  </a:lnTo>
                  <a:lnTo>
                    <a:pt x="5676760" y="3696081"/>
                  </a:lnTo>
                  <a:lnTo>
                    <a:pt x="5714860" y="3696081"/>
                  </a:lnTo>
                  <a:lnTo>
                    <a:pt x="5714860" y="3581781"/>
                  </a:lnTo>
                  <a:close/>
                </a:path>
                <a:path w="5715000" h="4763135">
                  <a:moveTo>
                    <a:pt x="5714860" y="3429368"/>
                  </a:moveTo>
                  <a:lnTo>
                    <a:pt x="5676760" y="3429368"/>
                  </a:lnTo>
                  <a:lnTo>
                    <a:pt x="5676760" y="3543668"/>
                  </a:lnTo>
                  <a:lnTo>
                    <a:pt x="5714860" y="3543668"/>
                  </a:lnTo>
                  <a:lnTo>
                    <a:pt x="5714860" y="3429368"/>
                  </a:lnTo>
                  <a:close/>
                </a:path>
                <a:path w="5715000" h="4763135">
                  <a:moveTo>
                    <a:pt x="5714860" y="3276955"/>
                  </a:moveTo>
                  <a:lnTo>
                    <a:pt x="5676760" y="3276955"/>
                  </a:lnTo>
                  <a:lnTo>
                    <a:pt x="5676760" y="3391268"/>
                  </a:lnTo>
                  <a:lnTo>
                    <a:pt x="5714860" y="3391268"/>
                  </a:lnTo>
                  <a:lnTo>
                    <a:pt x="5714860" y="3276955"/>
                  </a:lnTo>
                  <a:close/>
                </a:path>
                <a:path w="5715000" h="4763135">
                  <a:moveTo>
                    <a:pt x="5714860" y="3124543"/>
                  </a:moveTo>
                  <a:lnTo>
                    <a:pt x="5676760" y="3124543"/>
                  </a:lnTo>
                  <a:lnTo>
                    <a:pt x="5676760" y="3238855"/>
                  </a:lnTo>
                  <a:lnTo>
                    <a:pt x="5714860" y="3238855"/>
                  </a:lnTo>
                  <a:lnTo>
                    <a:pt x="5714860" y="3124543"/>
                  </a:lnTo>
                  <a:close/>
                </a:path>
                <a:path w="5715000" h="4763135">
                  <a:moveTo>
                    <a:pt x="5714860" y="2972130"/>
                  </a:moveTo>
                  <a:lnTo>
                    <a:pt x="5676760" y="2972130"/>
                  </a:lnTo>
                  <a:lnTo>
                    <a:pt x="5676760" y="3086443"/>
                  </a:lnTo>
                  <a:lnTo>
                    <a:pt x="5714860" y="3086443"/>
                  </a:lnTo>
                  <a:lnTo>
                    <a:pt x="5714860" y="2972130"/>
                  </a:lnTo>
                  <a:close/>
                </a:path>
                <a:path w="5715000" h="4763135">
                  <a:moveTo>
                    <a:pt x="5714860" y="2819717"/>
                  </a:moveTo>
                  <a:lnTo>
                    <a:pt x="5676760" y="2819717"/>
                  </a:lnTo>
                  <a:lnTo>
                    <a:pt x="5676760" y="2934030"/>
                  </a:lnTo>
                  <a:lnTo>
                    <a:pt x="5714860" y="2934030"/>
                  </a:lnTo>
                  <a:lnTo>
                    <a:pt x="5714860" y="2819717"/>
                  </a:lnTo>
                  <a:close/>
                </a:path>
                <a:path w="5715000" h="4763135">
                  <a:moveTo>
                    <a:pt x="5714860" y="2667317"/>
                  </a:moveTo>
                  <a:lnTo>
                    <a:pt x="5676760" y="2667317"/>
                  </a:lnTo>
                  <a:lnTo>
                    <a:pt x="5676760" y="2781617"/>
                  </a:lnTo>
                  <a:lnTo>
                    <a:pt x="5714860" y="2781617"/>
                  </a:lnTo>
                  <a:lnTo>
                    <a:pt x="5714860" y="2667317"/>
                  </a:lnTo>
                  <a:close/>
                </a:path>
                <a:path w="5715000" h="4763135">
                  <a:moveTo>
                    <a:pt x="5714860" y="2514904"/>
                  </a:moveTo>
                  <a:lnTo>
                    <a:pt x="5676760" y="2514904"/>
                  </a:lnTo>
                  <a:lnTo>
                    <a:pt x="5676760" y="2629204"/>
                  </a:lnTo>
                  <a:lnTo>
                    <a:pt x="5714860" y="2629204"/>
                  </a:lnTo>
                  <a:lnTo>
                    <a:pt x="5714860" y="2514904"/>
                  </a:lnTo>
                  <a:close/>
                </a:path>
                <a:path w="5715000" h="4763135">
                  <a:moveTo>
                    <a:pt x="5714860" y="2362492"/>
                  </a:moveTo>
                  <a:lnTo>
                    <a:pt x="5676760" y="2362492"/>
                  </a:lnTo>
                  <a:lnTo>
                    <a:pt x="5676760" y="2476804"/>
                  </a:lnTo>
                  <a:lnTo>
                    <a:pt x="5714860" y="2476804"/>
                  </a:lnTo>
                  <a:lnTo>
                    <a:pt x="5714860" y="2362492"/>
                  </a:lnTo>
                  <a:close/>
                </a:path>
                <a:path w="5715000" h="4763135">
                  <a:moveTo>
                    <a:pt x="5714860" y="2210079"/>
                  </a:moveTo>
                  <a:lnTo>
                    <a:pt x="5676760" y="2210079"/>
                  </a:lnTo>
                  <a:lnTo>
                    <a:pt x="5676760" y="2324392"/>
                  </a:lnTo>
                  <a:lnTo>
                    <a:pt x="5714860" y="2324392"/>
                  </a:lnTo>
                  <a:lnTo>
                    <a:pt x="5714860" y="2210079"/>
                  </a:lnTo>
                  <a:close/>
                </a:path>
                <a:path w="5715000" h="4763135">
                  <a:moveTo>
                    <a:pt x="5714860" y="2057666"/>
                  </a:moveTo>
                  <a:lnTo>
                    <a:pt x="5676760" y="2057666"/>
                  </a:lnTo>
                  <a:lnTo>
                    <a:pt x="5676760" y="2171979"/>
                  </a:lnTo>
                  <a:lnTo>
                    <a:pt x="5714860" y="2171979"/>
                  </a:lnTo>
                  <a:lnTo>
                    <a:pt x="5714860" y="2057666"/>
                  </a:lnTo>
                  <a:close/>
                </a:path>
                <a:path w="5715000" h="4763135">
                  <a:moveTo>
                    <a:pt x="5714860" y="1905254"/>
                  </a:moveTo>
                  <a:lnTo>
                    <a:pt x="5676760" y="1905254"/>
                  </a:lnTo>
                  <a:lnTo>
                    <a:pt x="5676760" y="2019566"/>
                  </a:lnTo>
                  <a:lnTo>
                    <a:pt x="5714860" y="2019566"/>
                  </a:lnTo>
                  <a:lnTo>
                    <a:pt x="5714860" y="1905254"/>
                  </a:lnTo>
                  <a:close/>
                </a:path>
                <a:path w="5715000" h="4763135">
                  <a:moveTo>
                    <a:pt x="5714860" y="1752854"/>
                  </a:moveTo>
                  <a:lnTo>
                    <a:pt x="5676760" y="1752854"/>
                  </a:lnTo>
                  <a:lnTo>
                    <a:pt x="5676760" y="1867154"/>
                  </a:lnTo>
                  <a:lnTo>
                    <a:pt x="5714860" y="1867154"/>
                  </a:lnTo>
                  <a:lnTo>
                    <a:pt x="5714860" y="1752854"/>
                  </a:lnTo>
                  <a:close/>
                </a:path>
                <a:path w="5715000" h="4763135">
                  <a:moveTo>
                    <a:pt x="5714860" y="1600441"/>
                  </a:moveTo>
                  <a:lnTo>
                    <a:pt x="5676760" y="1600441"/>
                  </a:lnTo>
                  <a:lnTo>
                    <a:pt x="5676760" y="1714741"/>
                  </a:lnTo>
                  <a:lnTo>
                    <a:pt x="5714860" y="1714741"/>
                  </a:lnTo>
                  <a:lnTo>
                    <a:pt x="5714860" y="1600441"/>
                  </a:lnTo>
                  <a:close/>
                </a:path>
                <a:path w="5715000" h="4763135">
                  <a:moveTo>
                    <a:pt x="5714860" y="1448028"/>
                  </a:moveTo>
                  <a:lnTo>
                    <a:pt x="5676760" y="1448028"/>
                  </a:lnTo>
                  <a:lnTo>
                    <a:pt x="5676760" y="1562328"/>
                  </a:lnTo>
                  <a:lnTo>
                    <a:pt x="5714860" y="1562328"/>
                  </a:lnTo>
                  <a:lnTo>
                    <a:pt x="5714860" y="1448028"/>
                  </a:lnTo>
                  <a:close/>
                </a:path>
                <a:path w="5715000" h="4763135">
                  <a:moveTo>
                    <a:pt x="5714860" y="1295615"/>
                  </a:moveTo>
                  <a:lnTo>
                    <a:pt x="5676760" y="1295615"/>
                  </a:lnTo>
                  <a:lnTo>
                    <a:pt x="5676760" y="1409928"/>
                  </a:lnTo>
                  <a:lnTo>
                    <a:pt x="5714860" y="1409928"/>
                  </a:lnTo>
                  <a:lnTo>
                    <a:pt x="5714860" y="1295615"/>
                  </a:lnTo>
                  <a:close/>
                </a:path>
                <a:path w="5715000" h="4763135">
                  <a:moveTo>
                    <a:pt x="5714860" y="1143203"/>
                  </a:moveTo>
                  <a:lnTo>
                    <a:pt x="5676760" y="1143203"/>
                  </a:lnTo>
                  <a:lnTo>
                    <a:pt x="5676760" y="1257515"/>
                  </a:lnTo>
                  <a:lnTo>
                    <a:pt x="5714860" y="1257515"/>
                  </a:lnTo>
                  <a:lnTo>
                    <a:pt x="5714860" y="1143203"/>
                  </a:lnTo>
                  <a:close/>
                </a:path>
                <a:path w="5715000" h="4763135">
                  <a:moveTo>
                    <a:pt x="5714860" y="990790"/>
                  </a:moveTo>
                  <a:lnTo>
                    <a:pt x="5676760" y="990790"/>
                  </a:lnTo>
                  <a:lnTo>
                    <a:pt x="5676760" y="1105103"/>
                  </a:lnTo>
                  <a:lnTo>
                    <a:pt x="5714860" y="1105103"/>
                  </a:lnTo>
                  <a:lnTo>
                    <a:pt x="5714860" y="990790"/>
                  </a:lnTo>
                  <a:close/>
                </a:path>
                <a:path w="5715000" h="4763135">
                  <a:moveTo>
                    <a:pt x="5714860" y="838377"/>
                  </a:moveTo>
                  <a:lnTo>
                    <a:pt x="5676760" y="838377"/>
                  </a:lnTo>
                  <a:lnTo>
                    <a:pt x="5676760" y="952690"/>
                  </a:lnTo>
                  <a:lnTo>
                    <a:pt x="5714860" y="952690"/>
                  </a:lnTo>
                  <a:lnTo>
                    <a:pt x="5714860" y="838377"/>
                  </a:lnTo>
                  <a:close/>
                </a:path>
                <a:path w="5715000" h="4763135">
                  <a:moveTo>
                    <a:pt x="5714860" y="685977"/>
                  </a:moveTo>
                  <a:lnTo>
                    <a:pt x="5676760" y="685977"/>
                  </a:lnTo>
                  <a:lnTo>
                    <a:pt x="5676760" y="800277"/>
                  </a:lnTo>
                  <a:lnTo>
                    <a:pt x="5714860" y="800277"/>
                  </a:lnTo>
                  <a:lnTo>
                    <a:pt x="5714860" y="685977"/>
                  </a:lnTo>
                  <a:close/>
                </a:path>
                <a:path w="5715000" h="4763135">
                  <a:moveTo>
                    <a:pt x="5714860" y="533565"/>
                  </a:moveTo>
                  <a:lnTo>
                    <a:pt x="5676760" y="533565"/>
                  </a:lnTo>
                  <a:lnTo>
                    <a:pt x="5676760" y="647865"/>
                  </a:lnTo>
                  <a:lnTo>
                    <a:pt x="5714860" y="647865"/>
                  </a:lnTo>
                  <a:lnTo>
                    <a:pt x="5714860" y="533565"/>
                  </a:lnTo>
                  <a:close/>
                </a:path>
                <a:path w="5715000" h="4763135">
                  <a:moveTo>
                    <a:pt x="5714860" y="381152"/>
                  </a:moveTo>
                  <a:lnTo>
                    <a:pt x="5676760" y="381152"/>
                  </a:lnTo>
                  <a:lnTo>
                    <a:pt x="5676760" y="495465"/>
                  </a:lnTo>
                  <a:lnTo>
                    <a:pt x="5714860" y="495465"/>
                  </a:lnTo>
                  <a:lnTo>
                    <a:pt x="5714860" y="381152"/>
                  </a:lnTo>
                  <a:close/>
                </a:path>
                <a:path w="5715000" h="4763135">
                  <a:moveTo>
                    <a:pt x="5714860" y="228739"/>
                  </a:moveTo>
                  <a:lnTo>
                    <a:pt x="5676760" y="228739"/>
                  </a:lnTo>
                  <a:lnTo>
                    <a:pt x="5676760" y="343052"/>
                  </a:lnTo>
                  <a:lnTo>
                    <a:pt x="5714860" y="343052"/>
                  </a:lnTo>
                  <a:lnTo>
                    <a:pt x="5714860" y="228739"/>
                  </a:lnTo>
                  <a:close/>
                </a:path>
                <a:path w="5715000" h="4763135">
                  <a:moveTo>
                    <a:pt x="5714860" y="76327"/>
                  </a:moveTo>
                  <a:lnTo>
                    <a:pt x="5676760" y="76327"/>
                  </a:lnTo>
                  <a:lnTo>
                    <a:pt x="5676760" y="190639"/>
                  </a:lnTo>
                  <a:lnTo>
                    <a:pt x="5714860" y="190639"/>
                  </a:lnTo>
                  <a:lnTo>
                    <a:pt x="5714860" y="76327"/>
                  </a:lnTo>
                  <a:close/>
                </a:path>
                <a:path w="5715000" h="4763135">
                  <a:moveTo>
                    <a:pt x="5714860" y="0"/>
                  </a:moveTo>
                  <a:lnTo>
                    <a:pt x="5676760" y="0"/>
                  </a:lnTo>
                  <a:lnTo>
                    <a:pt x="5638787" y="0"/>
                  </a:lnTo>
                  <a:lnTo>
                    <a:pt x="5638787" y="38100"/>
                  </a:lnTo>
                  <a:lnTo>
                    <a:pt x="5676760" y="38100"/>
                  </a:lnTo>
                  <a:lnTo>
                    <a:pt x="5714860" y="38100"/>
                  </a:lnTo>
                  <a:lnTo>
                    <a:pt x="5714860" y="0"/>
                  </a:lnTo>
                  <a:close/>
                </a:path>
              </a:pathLst>
            </a:custGeom>
            <a:solidFill>
              <a:srgbClr val="4B98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495652" y="5677369"/>
              <a:ext cx="8763635" cy="1714500"/>
            </a:xfrm>
            <a:custGeom>
              <a:avLst/>
              <a:gdLst/>
              <a:ahLst/>
              <a:cxnLst/>
              <a:rect l="l" t="t" r="r" b="b"/>
              <a:pathLst>
                <a:path w="8763635" h="1714500">
                  <a:moveTo>
                    <a:pt x="114300" y="1675930"/>
                  </a:moveTo>
                  <a:lnTo>
                    <a:pt x="0" y="1675930"/>
                  </a:lnTo>
                  <a:lnTo>
                    <a:pt x="0" y="1714042"/>
                  </a:lnTo>
                  <a:lnTo>
                    <a:pt x="114300" y="1714042"/>
                  </a:lnTo>
                  <a:lnTo>
                    <a:pt x="114300" y="1675930"/>
                  </a:lnTo>
                  <a:close/>
                </a:path>
                <a:path w="8763635" h="1714500">
                  <a:moveTo>
                    <a:pt x="266700" y="1675930"/>
                  </a:moveTo>
                  <a:lnTo>
                    <a:pt x="152400" y="1675930"/>
                  </a:lnTo>
                  <a:lnTo>
                    <a:pt x="152400" y="1714042"/>
                  </a:lnTo>
                  <a:lnTo>
                    <a:pt x="266700" y="1714042"/>
                  </a:lnTo>
                  <a:lnTo>
                    <a:pt x="266700" y="1675930"/>
                  </a:lnTo>
                  <a:close/>
                </a:path>
                <a:path w="8763635" h="1714500">
                  <a:moveTo>
                    <a:pt x="419100" y="1675930"/>
                  </a:moveTo>
                  <a:lnTo>
                    <a:pt x="304800" y="1675930"/>
                  </a:lnTo>
                  <a:lnTo>
                    <a:pt x="304800" y="1714042"/>
                  </a:lnTo>
                  <a:lnTo>
                    <a:pt x="419100" y="1714042"/>
                  </a:lnTo>
                  <a:lnTo>
                    <a:pt x="419100" y="1675930"/>
                  </a:lnTo>
                  <a:close/>
                </a:path>
                <a:path w="8763635" h="1714500">
                  <a:moveTo>
                    <a:pt x="571500" y="1675930"/>
                  </a:moveTo>
                  <a:lnTo>
                    <a:pt x="457200" y="1675930"/>
                  </a:lnTo>
                  <a:lnTo>
                    <a:pt x="457200" y="1714042"/>
                  </a:lnTo>
                  <a:lnTo>
                    <a:pt x="571500" y="1714042"/>
                  </a:lnTo>
                  <a:lnTo>
                    <a:pt x="571500" y="1675930"/>
                  </a:lnTo>
                  <a:close/>
                </a:path>
                <a:path w="8763635" h="1714500">
                  <a:moveTo>
                    <a:pt x="723900" y="1675930"/>
                  </a:moveTo>
                  <a:lnTo>
                    <a:pt x="609600" y="1675930"/>
                  </a:lnTo>
                  <a:lnTo>
                    <a:pt x="609600" y="1714042"/>
                  </a:lnTo>
                  <a:lnTo>
                    <a:pt x="723900" y="1714042"/>
                  </a:lnTo>
                  <a:lnTo>
                    <a:pt x="723900" y="1675930"/>
                  </a:lnTo>
                  <a:close/>
                </a:path>
                <a:path w="8763635" h="1714500">
                  <a:moveTo>
                    <a:pt x="876300" y="1675930"/>
                  </a:moveTo>
                  <a:lnTo>
                    <a:pt x="762000" y="1675930"/>
                  </a:lnTo>
                  <a:lnTo>
                    <a:pt x="762000" y="1714042"/>
                  </a:lnTo>
                  <a:lnTo>
                    <a:pt x="876300" y="1714042"/>
                  </a:lnTo>
                  <a:lnTo>
                    <a:pt x="876300" y="1675930"/>
                  </a:lnTo>
                  <a:close/>
                </a:path>
                <a:path w="8763635" h="1714500">
                  <a:moveTo>
                    <a:pt x="1028700" y="1675930"/>
                  </a:moveTo>
                  <a:lnTo>
                    <a:pt x="914400" y="1675930"/>
                  </a:lnTo>
                  <a:lnTo>
                    <a:pt x="914400" y="1714042"/>
                  </a:lnTo>
                  <a:lnTo>
                    <a:pt x="1028700" y="1714042"/>
                  </a:lnTo>
                  <a:lnTo>
                    <a:pt x="1028700" y="1675930"/>
                  </a:lnTo>
                  <a:close/>
                </a:path>
                <a:path w="8763635" h="1714500">
                  <a:moveTo>
                    <a:pt x="1181100" y="1675930"/>
                  </a:moveTo>
                  <a:lnTo>
                    <a:pt x="1066800" y="1675930"/>
                  </a:lnTo>
                  <a:lnTo>
                    <a:pt x="1066800" y="1714042"/>
                  </a:lnTo>
                  <a:lnTo>
                    <a:pt x="1181100" y="1714042"/>
                  </a:lnTo>
                  <a:lnTo>
                    <a:pt x="1181100" y="1675930"/>
                  </a:lnTo>
                  <a:close/>
                </a:path>
                <a:path w="8763635" h="1714500">
                  <a:moveTo>
                    <a:pt x="1333500" y="1675930"/>
                  </a:moveTo>
                  <a:lnTo>
                    <a:pt x="1219200" y="1675930"/>
                  </a:lnTo>
                  <a:lnTo>
                    <a:pt x="1219200" y="1714042"/>
                  </a:lnTo>
                  <a:lnTo>
                    <a:pt x="1333500" y="1714042"/>
                  </a:lnTo>
                  <a:lnTo>
                    <a:pt x="1333500" y="1675930"/>
                  </a:lnTo>
                  <a:close/>
                </a:path>
                <a:path w="8763635" h="1714500">
                  <a:moveTo>
                    <a:pt x="1485900" y="1675930"/>
                  </a:moveTo>
                  <a:lnTo>
                    <a:pt x="1371600" y="1675930"/>
                  </a:lnTo>
                  <a:lnTo>
                    <a:pt x="1371600" y="1714042"/>
                  </a:lnTo>
                  <a:lnTo>
                    <a:pt x="1485900" y="1714042"/>
                  </a:lnTo>
                  <a:lnTo>
                    <a:pt x="1485900" y="1675930"/>
                  </a:lnTo>
                  <a:close/>
                </a:path>
                <a:path w="8763635" h="1714500">
                  <a:moveTo>
                    <a:pt x="1638300" y="1675930"/>
                  </a:moveTo>
                  <a:lnTo>
                    <a:pt x="1524000" y="1675930"/>
                  </a:lnTo>
                  <a:lnTo>
                    <a:pt x="1524000" y="1714042"/>
                  </a:lnTo>
                  <a:lnTo>
                    <a:pt x="1638300" y="1714042"/>
                  </a:lnTo>
                  <a:lnTo>
                    <a:pt x="1638300" y="1675930"/>
                  </a:lnTo>
                  <a:close/>
                </a:path>
                <a:path w="8763635" h="1714500">
                  <a:moveTo>
                    <a:pt x="1790700" y="1675930"/>
                  </a:moveTo>
                  <a:lnTo>
                    <a:pt x="1676400" y="1675930"/>
                  </a:lnTo>
                  <a:lnTo>
                    <a:pt x="1676400" y="1714042"/>
                  </a:lnTo>
                  <a:lnTo>
                    <a:pt x="1790700" y="1714042"/>
                  </a:lnTo>
                  <a:lnTo>
                    <a:pt x="1790700" y="1675930"/>
                  </a:lnTo>
                  <a:close/>
                </a:path>
                <a:path w="8763635" h="1714500">
                  <a:moveTo>
                    <a:pt x="1943100" y="1675930"/>
                  </a:moveTo>
                  <a:lnTo>
                    <a:pt x="1828800" y="1675930"/>
                  </a:lnTo>
                  <a:lnTo>
                    <a:pt x="1828800" y="1714042"/>
                  </a:lnTo>
                  <a:lnTo>
                    <a:pt x="1943100" y="1714042"/>
                  </a:lnTo>
                  <a:lnTo>
                    <a:pt x="1943100" y="1675930"/>
                  </a:lnTo>
                  <a:close/>
                </a:path>
                <a:path w="8763635" h="1714500">
                  <a:moveTo>
                    <a:pt x="2095500" y="1675930"/>
                  </a:moveTo>
                  <a:lnTo>
                    <a:pt x="1981200" y="1675930"/>
                  </a:lnTo>
                  <a:lnTo>
                    <a:pt x="1981200" y="1714042"/>
                  </a:lnTo>
                  <a:lnTo>
                    <a:pt x="2095500" y="1714042"/>
                  </a:lnTo>
                  <a:lnTo>
                    <a:pt x="2095500" y="1675930"/>
                  </a:lnTo>
                  <a:close/>
                </a:path>
                <a:path w="8763635" h="1714500">
                  <a:moveTo>
                    <a:pt x="2247900" y="1675930"/>
                  </a:moveTo>
                  <a:lnTo>
                    <a:pt x="2133600" y="1675930"/>
                  </a:lnTo>
                  <a:lnTo>
                    <a:pt x="2133600" y="1714042"/>
                  </a:lnTo>
                  <a:lnTo>
                    <a:pt x="2247900" y="1714042"/>
                  </a:lnTo>
                  <a:lnTo>
                    <a:pt x="2247900" y="1675930"/>
                  </a:lnTo>
                  <a:close/>
                </a:path>
                <a:path w="8763635" h="1714500">
                  <a:moveTo>
                    <a:pt x="2400300" y="1675930"/>
                  </a:moveTo>
                  <a:lnTo>
                    <a:pt x="2286000" y="1675930"/>
                  </a:lnTo>
                  <a:lnTo>
                    <a:pt x="2286000" y="1714042"/>
                  </a:lnTo>
                  <a:lnTo>
                    <a:pt x="2400300" y="1714042"/>
                  </a:lnTo>
                  <a:lnTo>
                    <a:pt x="2400300" y="1675930"/>
                  </a:lnTo>
                  <a:close/>
                </a:path>
                <a:path w="8763635" h="1714500">
                  <a:moveTo>
                    <a:pt x="2552700" y="1675930"/>
                  </a:moveTo>
                  <a:lnTo>
                    <a:pt x="2438400" y="1675930"/>
                  </a:lnTo>
                  <a:lnTo>
                    <a:pt x="2438400" y="1714042"/>
                  </a:lnTo>
                  <a:lnTo>
                    <a:pt x="2552700" y="1714042"/>
                  </a:lnTo>
                  <a:lnTo>
                    <a:pt x="2552700" y="1675930"/>
                  </a:lnTo>
                  <a:close/>
                </a:path>
                <a:path w="8763635" h="1714500">
                  <a:moveTo>
                    <a:pt x="2705100" y="1675930"/>
                  </a:moveTo>
                  <a:lnTo>
                    <a:pt x="2590800" y="1675930"/>
                  </a:lnTo>
                  <a:lnTo>
                    <a:pt x="2590800" y="1714042"/>
                  </a:lnTo>
                  <a:lnTo>
                    <a:pt x="2705100" y="1714042"/>
                  </a:lnTo>
                  <a:lnTo>
                    <a:pt x="2705100" y="1675930"/>
                  </a:lnTo>
                  <a:close/>
                </a:path>
                <a:path w="8763635" h="1714500">
                  <a:moveTo>
                    <a:pt x="2857500" y="1675930"/>
                  </a:moveTo>
                  <a:lnTo>
                    <a:pt x="2743200" y="1675930"/>
                  </a:lnTo>
                  <a:lnTo>
                    <a:pt x="2743200" y="1714042"/>
                  </a:lnTo>
                  <a:lnTo>
                    <a:pt x="2857500" y="1714042"/>
                  </a:lnTo>
                  <a:lnTo>
                    <a:pt x="2857500" y="1675930"/>
                  </a:lnTo>
                  <a:close/>
                </a:path>
                <a:path w="8763635" h="1714500">
                  <a:moveTo>
                    <a:pt x="3009900" y="1675930"/>
                  </a:moveTo>
                  <a:lnTo>
                    <a:pt x="2895600" y="1675930"/>
                  </a:lnTo>
                  <a:lnTo>
                    <a:pt x="2895600" y="1714042"/>
                  </a:lnTo>
                  <a:lnTo>
                    <a:pt x="3009900" y="1714042"/>
                  </a:lnTo>
                  <a:lnTo>
                    <a:pt x="3009900" y="1675930"/>
                  </a:lnTo>
                  <a:close/>
                </a:path>
                <a:path w="8763635" h="1714500">
                  <a:moveTo>
                    <a:pt x="3162300" y="1675930"/>
                  </a:moveTo>
                  <a:lnTo>
                    <a:pt x="3048000" y="1675930"/>
                  </a:lnTo>
                  <a:lnTo>
                    <a:pt x="3048000" y="1714042"/>
                  </a:lnTo>
                  <a:lnTo>
                    <a:pt x="3162300" y="1714042"/>
                  </a:lnTo>
                  <a:lnTo>
                    <a:pt x="3162300" y="1675930"/>
                  </a:lnTo>
                  <a:close/>
                </a:path>
                <a:path w="8763635" h="1714500">
                  <a:moveTo>
                    <a:pt x="3314700" y="1675930"/>
                  </a:moveTo>
                  <a:lnTo>
                    <a:pt x="3200400" y="1675930"/>
                  </a:lnTo>
                  <a:lnTo>
                    <a:pt x="3200400" y="1714042"/>
                  </a:lnTo>
                  <a:lnTo>
                    <a:pt x="3314700" y="1714042"/>
                  </a:lnTo>
                  <a:lnTo>
                    <a:pt x="3314700" y="1675930"/>
                  </a:lnTo>
                  <a:close/>
                </a:path>
                <a:path w="8763635" h="1714500">
                  <a:moveTo>
                    <a:pt x="3467100" y="1675930"/>
                  </a:moveTo>
                  <a:lnTo>
                    <a:pt x="3352800" y="1675930"/>
                  </a:lnTo>
                  <a:lnTo>
                    <a:pt x="3352800" y="1714042"/>
                  </a:lnTo>
                  <a:lnTo>
                    <a:pt x="3467100" y="1714042"/>
                  </a:lnTo>
                  <a:lnTo>
                    <a:pt x="3467100" y="1675930"/>
                  </a:lnTo>
                  <a:close/>
                </a:path>
                <a:path w="8763635" h="1714500">
                  <a:moveTo>
                    <a:pt x="3619500" y="1675930"/>
                  </a:moveTo>
                  <a:lnTo>
                    <a:pt x="3505200" y="1675930"/>
                  </a:lnTo>
                  <a:lnTo>
                    <a:pt x="3505200" y="1714042"/>
                  </a:lnTo>
                  <a:lnTo>
                    <a:pt x="3619500" y="1714042"/>
                  </a:lnTo>
                  <a:lnTo>
                    <a:pt x="3619500" y="1675930"/>
                  </a:lnTo>
                  <a:close/>
                </a:path>
                <a:path w="8763635" h="1714500">
                  <a:moveTo>
                    <a:pt x="3771900" y="1675930"/>
                  </a:moveTo>
                  <a:lnTo>
                    <a:pt x="3657600" y="1675930"/>
                  </a:lnTo>
                  <a:lnTo>
                    <a:pt x="3657600" y="1714042"/>
                  </a:lnTo>
                  <a:lnTo>
                    <a:pt x="3771900" y="1714042"/>
                  </a:lnTo>
                  <a:lnTo>
                    <a:pt x="3771900" y="1675930"/>
                  </a:lnTo>
                  <a:close/>
                </a:path>
                <a:path w="8763635" h="1714500">
                  <a:moveTo>
                    <a:pt x="3924300" y="1675930"/>
                  </a:moveTo>
                  <a:lnTo>
                    <a:pt x="3810000" y="1675930"/>
                  </a:lnTo>
                  <a:lnTo>
                    <a:pt x="3810000" y="1714042"/>
                  </a:lnTo>
                  <a:lnTo>
                    <a:pt x="3924300" y="1714042"/>
                  </a:lnTo>
                  <a:lnTo>
                    <a:pt x="3924300" y="1675930"/>
                  </a:lnTo>
                  <a:close/>
                </a:path>
                <a:path w="8763635" h="1714500">
                  <a:moveTo>
                    <a:pt x="4076700" y="1675930"/>
                  </a:moveTo>
                  <a:lnTo>
                    <a:pt x="3962400" y="1675930"/>
                  </a:lnTo>
                  <a:lnTo>
                    <a:pt x="3962400" y="1714042"/>
                  </a:lnTo>
                  <a:lnTo>
                    <a:pt x="4076700" y="1714042"/>
                  </a:lnTo>
                  <a:lnTo>
                    <a:pt x="4076700" y="1675930"/>
                  </a:lnTo>
                  <a:close/>
                </a:path>
                <a:path w="8763635" h="1714500">
                  <a:moveTo>
                    <a:pt x="4229100" y="1675930"/>
                  </a:moveTo>
                  <a:lnTo>
                    <a:pt x="4114800" y="1675930"/>
                  </a:lnTo>
                  <a:lnTo>
                    <a:pt x="4114800" y="1714042"/>
                  </a:lnTo>
                  <a:lnTo>
                    <a:pt x="4229100" y="1714042"/>
                  </a:lnTo>
                  <a:lnTo>
                    <a:pt x="4229100" y="1675930"/>
                  </a:lnTo>
                  <a:close/>
                </a:path>
                <a:path w="8763635" h="1714500">
                  <a:moveTo>
                    <a:pt x="4381500" y="1675930"/>
                  </a:moveTo>
                  <a:lnTo>
                    <a:pt x="4267200" y="1675930"/>
                  </a:lnTo>
                  <a:lnTo>
                    <a:pt x="4267200" y="1714042"/>
                  </a:lnTo>
                  <a:lnTo>
                    <a:pt x="4381500" y="1714042"/>
                  </a:lnTo>
                  <a:lnTo>
                    <a:pt x="4381500" y="1675930"/>
                  </a:lnTo>
                  <a:close/>
                </a:path>
                <a:path w="8763635" h="1714500">
                  <a:moveTo>
                    <a:pt x="4533900" y="1675930"/>
                  </a:moveTo>
                  <a:lnTo>
                    <a:pt x="4419600" y="1675930"/>
                  </a:lnTo>
                  <a:lnTo>
                    <a:pt x="4419600" y="1714042"/>
                  </a:lnTo>
                  <a:lnTo>
                    <a:pt x="4533900" y="1714042"/>
                  </a:lnTo>
                  <a:lnTo>
                    <a:pt x="4533900" y="1675930"/>
                  </a:lnTo>
                  <a:close/>
                </a:path>
                <a:path w="8763635" h="1714500">
                  <a:moveTo>
                    <a:pt x="4686300" y="1675930"/>
                  </a:moveTo>
                  <a:lnTo>
                    <a:pt x="4572000" y="1675930"/>
                  </a:lnTo>
                  <a:lnTo>
                    <a:pt x="4572000" y="1714042"/>
                  </a:lnTo>
                  <a:lnTo>
                    <a:pt x="4686300" y="1714042"/>
                  </a:lnTo>
                  <a:lnTo>
                    <a:pt x="4686300" y="1675930"/>
                  </a:lnTo>
                  <a:close/>
                </a:path>
                <a:path w="8763635" h="1714500">
                  <a:moveTo>
                    <a:pt x="4838700" y="1675930"/>
                  </a:moveTo>
                  <a:lnTo>
                    <a:pt x="4724400" y="1675930"/>
                  </a:lnTo>
                  <a:lnTo>
                    <a:pt x="4724400" y="1714042"/>
                  </a:lnTo>
                  <a:lnTo>
                    <a:pt x="4838700" y="1714042"/>
                  </a:lnTo>
                  <a:lnTo>
                    <a:pt x="4838700" y="1675930"/>
                  </a:lnTo>
                  <a:close/>
                </a:path>
                <a:path w="8763635" h="1714500">
                  <a:moveTo>
                    <a:pt x="4991100" y="1675930"/>
                  </a:moveTo>
                  <a:lnTo>
                    <a:pt x="4876800" y="1675930"/>
                  </a:lnTo>
                  <a:lnTo>
                    <a:pt x="4876800" y="1714042"/>
                  </a:lnTo>
                  <a:lnTo>
                    <a:pt x="4991100" y="1714042"/>
                  </a:lnTo>
                  <a:lnTo>
                    <a:pt x="4991100" y="1675930"/>
                  </a:lnTo>
                  <a:close/>
                </a:path>
                <a:path w="8763635" h="1714500">
                  <a:moveTo>
                    <a:pt x="5143500" y="1675930"/>
                  </a:moveTo>
                  <a:lnTo>
                    <a:pt x="5029200" y="1675930"/>
                  </a:lnTo>
                  <a:lnTo>
                    <a:pt x="5029200" y="1714042"/>
                  </a:lnTo>
                  <a:lnTo>
                    <a:pt x="5143500" y="1714042"/>
                  </a:lnTo>
                  <a:lnTo>
                    <a:pt x="5143500" y="1675930"/>
                  </a:lnTo>
                  <a:close/>
                </a:path>
                <a:path w="8763635" h="1714500">
                  <a:moveTo>
                    <a:pt x="5295900" y="1675930"/>
                  </a:moveTo>
                  <a:lnTo>
                    <a:pt x="5181600" y="1675930"/>
                  </a:lnTo>
                  <a:lnTo>
                    <a:pt x="5181600" y="1714042"/>
                  </a:lnTo>
                  <a:lnTo>
                    <a:pt x="5295900" y="1714042"/>
                  </a:lnTo>
                  <a:lnTo>
                    <a:pt x="5295900" y="1675930"/>
                  </a:lnTo>
                  <a:close/>
                </a:path>
                <a:path w="8763635" h="1714500">
                  <a:moveTo>
                    <a:pt x="5448300" y="1675930"/>
                  </a:moveTo>
                  <a:lnTo>
                    <a:pt x="5334000" y="1675930"/>
                  </a:lnTo>
                  <a:lnTo>
                    <a:pt x="5334000" y="1714042"/>
                  </a:lnTo>
                  <a:lnTo>
                    <a:pt x="5448300" y="1714042"/>
                  </a:lnTo>
                  <a:lnTo>
                    <a:pt x="5448300" y="1675930"/>
                  </a:lnTo>
                  <a:close/>
                </a:path>
                <a:path w="8763635" h="1714500">
                  <a:moveTo>
                    <a:pt x="5600700" y="1675930"/>
                  </a:moveTo>
                  <a:lnTo>
                    <a:pt x="5486400" y="1675930"/>
                  </a:lnTo>
                  <a:lnTo>
                    <a:pt x="5486400" y="1714042"/>
                  </a:lnTo>
                  <a:lnTo>
                    <a:pt x="5600700" y="1714042"/>
                  </a:lnTo>
                  <a:lnTo>
                    <a:pt x="5600700" y="1675930"/>
                  </a:lnTo>
                  <a:close/>
                </a:path>
                <a:path w="8763635" h="1714500">
                  <a:moveTo>
                    <a:pt x="5753100" y="1675930"/>
                  </a:moveTo>
                  <a:lnTo>
                    <a:pt x="5638800" y="1675930"/>
                  </a:lnTo>
                  <a:lnTo>
                    <a:pt x="5638800" y="1714042"/>
                  </a:lnTo>
                  <a:lnTo>
                    <a:pt x="5753100" y="1714042"/>
                  </a:lnTo>
                  <a:lnTo>
                    <a:pt x="5753100" y="1675930"/>
                  </a:lnTo>
                  <a:close/>
                </a:path>
                <a:path w="8763635" h="1714500">
                  <a:moveTo>
                    <a:pt x="5905500" y="1675930"/>
                  </a:moveTo>
                  <a:lnTo>
                    <a:pt x="5791200" y="1675930"/>
                  </a:lnTo>
                  <a:lnTo>
                    <a:pt x="5791200" y="1714042"/>
                  </a:lnTo>
                  <a:lnTo>
                    <a:pt x="5905500" y="1714042"/>
                  </a:lnTo>
                  <a:lnTo>
                    <a:pt x="5905500" y="1675930"/>
                  </a:lnTo>
                  <a:close/>
                </a:path>
                <a:path w="8763635" h="1714500">
                  <a:moveTo>
                    <a:pt x="6057900" y="1675930"/>
                  </a:moveTo>
                  <a:lnTo>
                    <a:pt x="5943600" y="1675930"/>
                  </a:lnTo>
                  <a:lnTo>
                    <a:pt x="5943600" y="1714042"/>
                  </a:lnTo>
                  <a:lnTo>
                    <a:pt x="6057900" y="1714042"/>
                  </a:lnTo>
                  <a:lnTo>
                    <a:pt x="6057900" y="1675930"/>
                  </a:lnTo>
                  <a:close/>
                </a:path>
                <a:path w="8763635" h="1714500">
                  <a:moveTo>
                    <a:pt x="6210300" y="1675930"/>
                  </a:moveTo>
                  <a:lnTo>
                    <a:pt x="6096000" y="1675930"/>
                  </a:lnTo>
                  <a:lnTo>
                    <a:pt x="6096000" y="1714042"/>
                  </a:lnTo>
                  <a:lnTo>
                    <a:pt x="6210300" y="1714042"/>
                  </a:lnTo>
                  <a:lnTo>
                    <a:pt x="6210300" y="1675930"/>
                  </a:lnTo>
                  <a:close/>
                </a:path>
                <a:path w="8763635" h="1714500">
                  <a:moveTo>
                    <a:pt x="6362700" y="1675930"/>
                  </a:moveTo>
                  <a:lnTo>
                    <a:pt x="6248400" y="1675930"/>
                  </a:lnTo>
                  <a:lnTo>
                    <a:pt x="6248400" y="1714042"/>
                  </a:lnTo>
                  <a:lnTo>
                    <a:pt x="6362700" y="1714042"/>
                  </a:lnTo>
                  <a:lnTo>
                    <a:pt x="6362700" y="1675930"/>
                  </a:lnTo>
                  <a:close/>
                </a:path>
                <a:path w="8763635" h="1714500">
                  <a:moveTo>
                    <a:pt x="6515100" y="1675930"/>
                  </a:moveTo>
                  <a:lnTo>
                    <a:pt x="6400800" y="1675930"/>
                  </a:lnTo>
                  <a:lnTo>
                    <a:pt x="6400800" y="1714042"/>
                  </a:lnTo>
                  <a:lnTo>
                    <a:pt x="6515100" y="1714042"/>
                  </a:lnTo>
                  <a:lnTo>
                    <a:pt x="6515100" y="1675930"/>
                  </a:lnTo>
                  <a:close/>
                </a:path>
                <a:path w="8763635" h="1714500">
                  <a:moveTo>
                    <a:pt x="6667500" y="1675930"/>
                  </a:moveTo>
                  <a:lnTo>
                    <a:pt x="6553200" y="1675930"/>
                  </a:lnTo>
                  <a:lnTo>
                    <a:pt x="6553200" y="1714042"/>
                  </a:lnTo>
                  <a:lnTo>
                    <a:pt x="6667500" y="1714042"/>
                  </a:lnTo>
                  <a:lnTo>
                    <a:pt x="6667500" y="1675930"/>
                  </a:lnTo>
                  <a:close/>
                </a:path>
                <a:path w="8763635" h="1714500">
                  <a:moveTo>
                    <a:pt x="6819900" y="1675930"/>
                  </a:moveTo>
                  <a:lnTo>
                    <a:pt x="6705600" y="1675930"/>
                  </a:lnTo>
                  <a:lnTo>
                    <a:pt x="6705600" y="1714042"/>
                  </a:lnTo>
                  <a:lnTo>
                    <a:pt x="6819900" y="1714042"/>
                  </a:lnTo>
                  <a:lnTo>
                    <a:pt x="6819900" y="1675930"/>
                  </a:lnTo>
                  <a:close/>
                </a:path>
                <a:path w="8763635" h="1714500">
                  <a:moveTo>
                    <a:pt x="6972300" y="1675930"/>
                  </a:moveTo>
                  <a:lnTo>
                    <a:pt x="6858000" y="1675930"/>
                  </a:lnTo>
                  <a:lnTo>
                    <a:pt x="6858000" y="1714042"/>
                  </a:lnTo>
                  <a:lnTo>
                    <a:pt x="6972300" y="1714042"/>
                  </a:lnTo>
                  <a:lnTo>
                    <a:pt x="6972300" y="1675930"/>
                  </a:lnTo>
                  <a:close/>
                </a:path>
                <a:path w="8763635" h="1714500">
                  <a:moveTo>
                    <a:pt x="7124700" y="1675930"/>
                  </a:moveTo>
                  <a:lnTo>
                    <a:pt x="7010400" y="1675930"/>
                  </a:lnTo>
                  <a:lnTo>
                    <a:pt x="7010400" y="1714042"/>
                  </a:lnTo>
                  <a:lnTo>
                    <a:pt x="7124700" y="1714042"/>
                  </a:lnTo>
                  <a:lnTo>
                    <a:pt x="7124700" y="1675930"/>
                  </a:lnTo>
                  <a:close/>
                </a:path>
                <a:path w="8763635" h="1714500">
                  <a:moveTo>
                    <a:pt x="7277100" y="1675930"/>
                  </a:moveTo>
                  <a:lnTo>
                    <a:pt x="7162800" y="1675930"/>
                  </a:lnTo>
                  <a:lnTo>
                    <a:pt x="7162800" y="1714042"/>
                  </a:lnTo>
                  <a:lnTo>
                    <a:pt x="7277100" y="1714042"/>
                  </a:lnTo>
                  <a:lnTo>
                    <a:pt x="7277100" y="1675930"/>
                  </a:lnTo>
                  <a:close/>
                </a:path>
                <a:path w="8763635" h="1714500">
                  <a:moveTo>
                    <a:pt x="7429500" y="1675930"/>
                  </a:moveTo>
                  <a:lnTo>
                    <a:pt x="7315200" y="1675930"/>
                  </a:lnTo>
                  <a:lnTo>
                    <a:pt x="7315200" y="1714042"/>
                  </a:lnTo>
                  <a:lnTo>
                    <a:pt x="7429500" y="1714042"/>
                  </a:lnTo>
                  <a:lnTo>
                    <a:pt x="7429500" y="1675930"/>
                  </a:lnTo>
                  <a:close/>
                </a:path>
                <a:path w="8763635" h="1714500">
                  <a:moveTo>
                    <a:pt x="7581900" y="1675930"/>
                  </a:moveTo>
                  <a:lnTo>
                    <a:pt x="7467600" y="1675930"/>
                  </a:lnTo>
                  <a:lnTo>
                    <a:pt x="7467600" y="1714042"/>
                  </a:lnTo>
                  <a:lnTo>
                    <a:pt x="7581900" y="1714042"/>
                  </a:lnTo>
                  <a:lnTo>
                    <a:pt x="7581900" y="1675930"/>
                  </a:lnTo>
                  <a:close/>
                </a:path>
                <a:path w="8763635" h="1714500">
                  <a:moveTo>
                    <a:pt x="7734300" y="1675930"/>
                  </a:moveTo>
                  <a:lnTo>
                    <a:pt x="7620000" y="1675930"/>
                  </a:lnTo>
                  <a:lnTo>
                    <a:pt x="7620000" y="1714042"/>
                  </a:lnTo>
                  <a:lnTo>
                    <a:pt x="7734300" y="1714042"/>
                  </a:lnTo>
                  <a:lnTo>
                    <a:pt x="7734300" y="1675930"/>
                  </a:lnTo>
                  <a:close/>
                </a:path>
                <a:path w="8763635" h="1714500">
                  <a:moveTo>
                    <a:pt x="7886700" y="1675930"/>
                  </a:moveTo>
                  <a:lnTo>
                    <a:pt x="7772400" y="1675930"/>
                  </a:lnTo>
                  <a:lnTo>
                    <a:pt x="7772400" y="1714042"/>
                  </a:lnTo>
                  <a:lnTo>
                    <a:pt x="7886700" y="1714042"/>
                  </a:lnTo>
                  <a:lnTo>
                    <a:pt x="7886700" y="1675930"/>
                  </a:lnTo>
                  <a:close/>
                </a:path>
                <a:path w="8763635" h="1714500">
                  <a:moveTo>
                    <a:pt x="8039100" y="1675930"/>
                  </a:moveTo>
                  <a:lnTo>
                    <a:pt x="7924800" y="1675930"/>
                  </a:lnTo>
                  <a:lnTo>
                    <a:pt x="7924800" y="1714042"/>
                  </a:lnTo>
                  <a:lnTo>
                    <a:pt x="8039100" y="1714042"/>
                  </a:lnTo>
                  <a:lnTo>
                    <a:pt x="8039100" y="1675930"/>
                  </a:lnTo>
                  <a:close/>
                </a:path>
                <a:path w="8763635" h="1714500">
                  <a:moveTo>
                    <a:pt x="8191500" y="1675930"/>
                  </a:moveTo>
                  <a:lnTo>
                    <a:pt x="8077200" y="1675930"/>
                  </a:lnTo>
                  <a:lnTo>
                    <a:pt x="8077200" y="1714042"/>
                  </a:lnTo>
                  <a:lnTo>
                    <a:pt x="8191500" y="1714042"/>
                  </a:lnTo>
                  <a:lnTo>
                    <a:pt x="8191500" y="1675930"/>
                  </a:lnTo>
                  <a:close/>
                </a:path>
                <a:path w="8763635" h="1714500">
                  <a:moveTo>
                    <a:pt x="8343900" y="1675930"/>
                  </a:moveTo>
                  <a:lnTo>
                    <a:pt x="8229600" y="1675930"/>
                  </a:lnTo>
                  <a:lnTo>
                    <a:pt x="8229600" y="1714042"/>
                  </a:lnTo>
                  <a:lnTo>
                    <a:pt x="8343900" y="1714042"/>
                  </a:lnTo>
                  <a:lnTo>
                    <a:pt x="8343900" y="1675930"/>
                  </a:lnTo>
                  <a:close/>
                </a:path>
                <a:path w="8763635" h="1714500">
                  <a:moveTo>
                    <a:pt x="8496300" y="1675930"/>
                  </a:moveTo>
                  <a:lnTo>
                    <a:pt x="8382000" y="1675930"/>
                  </a:lnTo>
                  <a:lnTo>
                    <a:pt x="8382000" y="1714042"/>
                  </a:lnTo>
                  <a:lnTo>
                    <a:pt x="8496300" y="1714042"/>
                  </a:lnTo>
                  <a:lnTo>
                    <a:pt x="8496300" y="1675930"/>
                  </a:lnTo>
                  <a:close/>
                </a:path>
                <a:path w="8763635" h="1714500">
                  <a:moveTo>
                    <a:pt x="8648700" y="1675930"/>
                  </a:moveTo>
                  <a:lnTo>
                    <a:pt x="8534400" y="1675930"/>
                  </a:lnTo>
                  <a:lnTo>
                    <a:pt x="8534400" y="1714042"/>
                  </a:lnTo>
                  <a:lnTo>
                    <a:pt x="8648700" y="1714042"/>
                  </a:lnTo>
                  <a:lnTo>
                    <a:pt x="8648700" y="1675930"/>
                  </a:lnTo>
                  <a:close/>
                </a:path>
                <a:path w="8763635" h="1714500">
                  <a:moveTo>
                    <a:pt x="8763571" y="1676514"/>
                  </a:moveTo>
                  <a:lnTo>
                    <a:pt x="8725471" y="1676514"/>
                  </a:lnTo>
                  <a:lnTo>
                    <a:pt x="8725471" y="1676158"/>
                  </a:lnTo>
                  <a:lnTo>
                    <a:pt x="8686800" y="1676158"/>
                  </a:lnTo>
                  <a:lnTo>
                    <a:pt x="8686800" y="1714258"/>
                  </a:lnTo>
                  <a:lnTo>
                    <a:pt x="8725471" y="1714258"/>
                  </a:lnTo>
                  <a:lnTo>
                    <a:pt x="8725471" y="1714042"/>
                  </a:lnTo>
                  <a:lnTo>
                    <a:pt x="8763571" y="1714042"/>
                  </a:lnTo>
                  <a:lnTo>
                    <a:pt x="8763571" y="1676514"/>
                  </a:lnTo>
                  <a:close/>
                </a:path>
                <a:path w="8763635" h="1714500">
                  <a:moveTo>
                    <a:pt x="8763571" y="1524101"/>
                  </a:moveTo>
                  <a:lnTo>
                    <a:pt x="8725471" y="1524101"/>
                  </a:lnTo>
                  <a:lnTo>
                    <a:pt x="8725471" y="1638414"/>
                  </a:lnTo>
                  <a:lnTo>
                    <a:pt x="8763571" y="1638414"/>
                  </a:lnTo>
                  <a:lnTo>
                    <a:pt x="8763571" y="1524101"/>
                  </a:lnTo>
                  <a:close/>
                </a:path>
                <a:path w="8763635" h="1714500">
                  <a:moveTo>
                    <a:pt x="8763571" y="1371688"/>
                  </a:moveTo>
                  <a:lnTo>
                    <a:pt x="8725471" y="1371688"/>
                  </a:lnTo>
                  <a:lnTo>
                    <a:pt x="8725471" y="1486001"/>
                  </a:lnTo>
                  <a:lnTo>
                    <a:pt x="8763571" y="1486001"/>
                  </a:lnTo>
                  <a:lnTo>
                    <a:pt x="8763571" y="1371688"/>
                  </a:lnTo>
                  <a:close/>
                </a:path>
                <a:path w="8763635" h="1714500">
                  <a:moveTo>
                    <a:pt x="8763571" y="1219276"/>
                  </a:moveTo>
                  <a:lnTo>
                    <a:pt x="8725471" y="1219276"/>
                  </a:lnTo>
                  <a:lnTo>
                    <a:pt x="8725471" y="1333588"/>
                  </a:lnTo>
                  <a:lnTo>
                    <a:pt x="8763571" y="1333588"/>
                  </a:lnTo>
                  <a:lnTo>
                    <a:pt x="8763571" y="1219276"/>
                  </a:lnTo>
                  <a:close/>
                </a:path>
                <a:path w="8763635" h="1714500">
                  <a:moveTo>
                    <a:pt x="8763571" y="1066863"/>
                  </a:moveTo>
                  <a:lnTo>
                    <a:pt x="8725471" y="1066863"/>
                  </a:lnTo>
                  <a:lnTo>
                    <a:pt x="8725471" y="1181176"/>
                  </a:lnTo>
                  <a:lnTo>
                    <a:pt x="8763571" y="1181176"/>
                  </a:lnTo>
                  <a:lnTo>
                    <a:pt x="8763571" y="1066863"/>
                  </a:lnTo>
                  <a:close/>
                </a:path>
                <a:path w="8763635" h="1714500">
                  <a:moveTo>
                    <a:pt x="8763571" y="914463"/>
                  </a:moveTo>
                  <a:lnTo>
                    <a:pt x="8725471" y="914463"/>
                  </a:lnTo>
                  <a:lnTo>
                    <a:pt x="8725471" y="1028763"/>
                  </a:lnTo>
                  <a:lnTo>
                    <a:pt x="8763571" y="1028763"/>
                  </a:lnTo>
                  <a:lnTo>
                    <a:pt x="8763571" y="914463"/>
                  </a:lnTo>
                  <a:close/>
                </a:path>
                <a:path w="8763635" h="1714500">
                  <a:moveTo>
                    <a:pt x="8763571" y="762050"/>
                  </a:moveTo>
                  <a:lnTo>
                    <a:pt x="8725471" y="762050"/>
                  </a:lnTo>
                  <a:lnTo>
                    <a:pt x="8725471" y="876350"/>
                  </a:lnTo>
                  <a:lnTo>
                    <a:pt x="8763571" y="876350"/>
                  </a:lnTo>
                  <a:lnTo>
                    <a:pt x="8763571" y="762050"/>
                  </a:lnTo>
                  <a:close/>
                </a:path>
                <a:path w="8763635" h="1714500">
                  <a:moveTo>
                    <a:pt x="8763571" y="609638"/>
                  </a:moveTo>
                  <a:lnTo>
                    <a:pt x="8725471" y="609638"/>
                  </a:lnTo>
                  <a:lnTo>
                    <a:pt x="8725471" y="723950"/>
                  </a:lnTo>
                  <a:lnTo>
                    <a:pt x="8763571" y="723950"/>
                  </a:lnTo>
                  <a:lnTo>
                    <a:pt x="8763571" y="609638"/>
                  </a:lnTo>
                  <a:close/>
                </a:path>
                <a:path w="8763635" h="1714500">
                  <a:moveTo>
                    <a:pt x="8763571" y="457225"/>
                  </a:moveTo>
                  <a:lnTo>
                    <a:pt x="8725471" y="457225"/>
                  </a:lnTo>
                  <a:lnTo>
                    <a:pt x="8725471" y="571538"/>
                  </a:lnTo>
                  <a:lnTo>
                    <a:pt x="8763571" y="571538"/>
                  </a:lnTo>
                  <a:lnTo>
                    <a:pt x="8763571" y="457225"/>
                  </a:lnTo>
                  <a:close/>
                </a:path>
                <a:path w="8763635" h="1714500">
                  <a:moveTo>
                    <a:pt x="8763571" y="304812"/>
                  </a:moveTo>
                  <a:lnTo>
                    <a:pt x="8725471" y="304812"/>
                  </a:lnTo>
                  <a:lnTo>
                    <a:pt x="8725471" y="419125"/>
                  </a:lnTo>
                  <a:lnTo>
                    <a:pt x="8763571" y="419125"/>
                  </a:lnTo>
                  <a:lnTo>
                    <a:pt x="8763571" y="304812"/>
                  </a:lnTo>
                  <a:close/>
                </a:path>
                <a:path w="8763635" h="1714500">
                  <a:moveTo>
                    <a:pt x="8763571" y="152400"/>
                  </a:moveTo>
                  <a:lnTo>
                    <a:pt x="8725471" y="152400"/>
                  </a:lnTo>
                  <a:lnTo>
                    <a:pt x="8725471" y="266712"/>
                  </a:lnTo>
                  <a:lnTo>
                    <a:pt x="8763571" y="266712"/>
                  </a:lnTo>
                  <a:lnTo>
                    <a:pt x="8763571" y="152400"/>
                  </a:lnTo>
                  <a:close/>
                </a:path>
                <a:path w="8763635" h="1714500">
                  <a:moveTo>
                    <a:pt x="8763571" y="0"/>
                  </a:moveTo>
                  <a:lnTo>
                    <a:pt x="8725471" y="0"/>
                  </a:lnTo>
                  <a:lnTo>
                    <a:pt x="8725471" y="114300"/>
                  </a:lnTo>
                  <a:lnTo>
                    <a:pt x="8763571" y="114300"/>
                  </a:lnTo>
                  <a:lnTo>
                    <a:pt x="8763571" y="0"/>
                  </a:lnTo>
                  <a:close/>
                </a:path>
              </a:pathLst>
            </a:custGeom>
            <a:solidFill>
              <a:srgbClr val="4B98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28763" y="4494897"/>
              <a:ext cx="7581265" cy="2896870"/>
            </a:xfrm>
            <a:custGeom>
              <a:avLst/>
              <a:gdLst/>
              <a:ahLst/>
              <a:cxnLst/>
              <a:rect l="l" t="t" r="r" b="b"/>
              <a:pathLst>
                <a:path w="7581265" h="2896870">
                  <a:moveTo>
                    <a:pt x="38100" y="2743390"/>
                  </a:moveTo>
                  <a:lnTo>
                    <a:pt x="0" y="2743390"/>
                  </a:lnTo>
                  <a:lnTo>
                    <a:pt x="0" y="2857703"/>
                  </a:lnTo>
                  <a:lnTo>
                    <a:pt x="38100" y="2857703"/>
                  </a:lnTo>
                  <a:lnTo>
                    <a:pt x="38100" y="2743390"/>
                  </a:lnTo>
                  <a:close/>
                </a:path>
                <a:path w="7581265" h="2896870">
                  <a:moveTo>
                    <a:pt x="38100" y="2590977"/>
                  </a:moveTo>
                  <a:lnTo>
                    <a:pt x="0" y="2590977"/>
                  </a:lnTo>
                  <a:lnTo>
                    <a:pt x="0" y="2705290"/>
                  </a:lnTo>
                  <a:lnTo>
                    <a:pt x="38100" y="2705290"/>
                  </a:lnTo>
                  <a:lnTo>
                    <a:pt x="38100" y="2590977"/>
                  </a:lnTo>
                  <a:close/>
                </a:path>
                <a:path w="7581265" h="2896870">
                  <a:moveTo>
                    <a:pt x="38100" y="2438565"/>
                  </a:moveTo>
                  <a:lnTo>
                    <a:pt x="0" y="2438565"/>
                  </a:lnTo>
                  <a:lnTo>
                    <a:pt x="0" y="2552877"/>
                  </a:lnTo>
                  <a:lnTo>
                    <a:pt x="38100" y="2552877"/>
                  </a:lnTo>
                  <a:lnTo>
                    <a:pt x="38100" y="2438565"/>
                  </a:lnTo>
                  <a:close/>
                </a:path>
                <a:path w="7581265" h="2896870">
                  <a:moveTo>
                    <a:pt x="38100" y="2286165"/>
                  </a:moveTo>
                  <a:lnTo>
                    <a:pt x="0" y="2286165"/>
                  </a:lnTo>
                  <a:lnTo>
                    <a:pt x="0" y="2400465"/>
                  </a:lnTo>
                  <a:lnTo>
                    <a:pt x="38100" y="2400465"/>
                  </a:lnTo>
                  <a:lnTo>
                    <a:pt x="38100" y="2286165"/>
                  </a:lnTo>
                  <a:close/>
                </a:path>
                <a:path w="7581265" h="2896870">
                  <a:moveTo>
                    <a:pt x="38100" y="2133752"/>
                  </a:moveTo>
                  <a:lnTo>
                    <a:pt x="0" y="2133752"/>
                  </a:lnTo>
                  <a:lnTo>
                    <a:pt x="0" y="2248052"/>
                  </a:lnTo>
                  <a:lnTo>
                    <a:pt x="38100" y="2248052"/>
                  </a:lnTo>
                  <a:lnTo>
                    <a:pt x="38100" y="2133752"/>
                  </a:lnTo>
                  <a:close/>
                </a:path>
                <a:path w="7581265" h="2896870">
                  <a:moveTo>
                    <a:pt x="38100" y="1981339"/>
                  </a:moveTo>
                  <a:lnTo>
                    <a:pt x="0" y="1981339"/>
                  </a:lnTo>
                  <a:lnTo>
                    <a:pt x="0" y="2095652"/>
                  </a:lnTo>
                  <a:lnTo>
                    <a:pt x="38100" y="2095652"/>
                  </a:lnTo>
                  <a:lnTo>
                    <a:pt x="38100" y="1981339"/>
                  </a:lnTo>
                  <a:close/>
                </a:path>
                <a:path w="7581265" h="2896870">
                  <a:moveTo>
                    <a:pt x="38100" y="1828927"/>
                  </a:moveTo>
                  <a:lnTo>
                    <a:pt x="0" y="1828927"/>
                  </a:lnTo>
                  <a:lnTo>
                    <a:pt x="0" y="1943239"/>
                  </a:lnTo>
                  <a:lnTo>
                    <a:pt x="38100" y="1943239"/>
                  </a:lnTo>
                  <a:lnTo>
                    <a:pt x="38100" y="1828927"/>
                  </a:lnTo>
                  <a:close/>
                </a:path>
                <a:path w="7581265" h="2896870">
                  <a:moveTo>
                    <a:pt x="38100" y="1676514"/>
                  </a:moveTo>
                  <a:lnTo>
                    <a:pt x="0" y="1676514"/>
                  </a:lnTo>
                  <a:lnTo>
                    <a:pt x="0" y="1790827"/>
                  </a:lnTo>
                  <a:lnTo>
                    <a:pt x="38100" y="1790827"/>
                  </a:lnTo>
                  <a:lnTo>
                    <a:pt x="38100" y="1676514"/>
                  </a:lnTo>
                  <a:close/>
                </a:path>
                <a:path w="7581265" h="2896870">
                  <a:moveTo>
                    <a:pt x="38100" y="1524101"/>
                  </a:moveTo>
                  <a:lnTo>
                    <a:pt x="0" y="1524101"/>
                  </a:lnTo>
                  <a:lnTo>
                    <a:pt x="0" y="1638414"/>
                  </a:lnTo>
                  <a:lnTo>
                    <a:pt x="38100" y="1638414"/>
                  </a:lnTo>
                  <a:lnTo>
                    <a:pt x="38100" y="1524101"/>
                  </a:lnTo>
                  <a:close/>
                </a:path>
                <a:path w="7581265" h="2896870">
                  <a:moveTo>
                    <a:pt x="38100" y="1371701"/>
                  </a:moveTo>
                  <a:lnTo>
                    <a:pt x="0" y="1371701"/>
                  </a:lnTo>
                  <a:lnTo>
                    <a:pt x="0" y="1486001"/>
                  </a:lnTo>
                  <a:lnTo>
                    <a:pt x="38100" y="1486001"/>
                  </a:lnTo>
                  <a:lnTo>
                    <a:pt x="38100" y="1371701"/>
                  </a:lnTo>
                  <a:close/>
                </a:path>
                <a:path w="7581265" h="2896870">
                  <a:moveTo>
                    <a:pt x="38100" y="1219288"/>
                  </a:moveTo>
                  <a:lnTo>
                    <a:pt x="0" y="1219288"/>
                  </a:lnTo>
                  <a:lnTo>
                    <a:pt x="0" y="1333588"/>
                  </a:lnTo>
                  <a:lnTo>
                    <a:pt x="38100" y="1333588"/>
                  </a:lnTo>
                  <a:lnTo>
                    <a:pt x="38100" y="1219288"/>
                  </a:lnTo>
                  <a:close/>
                </a:path>
                <a:path w="7581265" h="2896870">
                  <a:moveTo>
                    <a:pt x="38100" y="1066876"/>
                  </a:moveTo>
                  <a:lnTo>
                    <a:pt x="0" y="1066876"/>
                  </a:lnTo>
                  <a:lnTo>
                    <a:pt x="0" y="1181176"/>
                  </a:lnTo>
                  <a:lnTo>
                    <a:pt x="38100" y="1181176"/>
                  </a:lnTo>
                  <a:lnTo>
                    <a:pt x="38100" y="1066876"/>
                  </a:lnTo>
                  <a:close/>
                </a:path>
                <a:path w="7581265" h="2896870">
                  <a:moveTo>
                    <a:pt x="38100" y="914463"/>
                  </a:moveTo>
                  <a:lnTo>
                    <a:pt x="0" y="914463"/>
                  </a:lnTo>
                  <a:lnTo>
                    <a:pt x="0" y="1028776"/>
                  </a:lnTo>
                  <a:lnTo>
                    <a:pt x="38100" y="1028776"/>
                  </a:lnTo>
                  <a:lnTo>
                    <a:pt x="38100" y="914463"/>
                  </a:lnTo>
                  <a:close/>
                </a:path>
                <a:path w="7581265" h="2896870">
                  <a:moveTo>
                    <a:pt x="38100" y="762050"/>
                  </a:moveTo>
                  <a:lnTo>
                    <a:pt x="0" y="762050"/>
                  </a:lnTo>
                  <a:lnTo>
                    <a:pt x="0" y="876363"/>
                  </a:lnTo>
                  <a:lnTo>
                    <a:pt x="38100" y="876363"/>
                  </a:lnTo>
                  <a:lnTo>
                    <a:pt x="38100" y="762050"/>
                  </a:lnTo>
                  <a:close/>
                </a:path>
                <a:path w="7581265" h="2896870">
                  <a:moveTo>
                    <a:pt x="38100" y="609638"/>
                  </a:moveTo>
                  <a:lnTo>
                    <a:pt x="0" y="609638"/>
                  </a:lnTo>
                  <a:lnTo>
                    <a:pt x="0" y="723950"/>
                  </a:lnTo>
                  <a:lnTo>
                    <a:pt x="38100" y="723950"/>
                  </a:lnTo>
                  <a:lnTo>
                    <a:pt x="38100" y="609638"/>
                  </a:lnTo>
                  <a:close/>
                </a:path>
                <a:path w="7581265" h="2896870">
                  <a:moveTo>
                    <a:pt x="38100" y="457225"/>
                  </a:moveTo>
                  <a:lnTo>
                    <a:pt x="0" y="457225"/>
                  </a:lnTo>
                  <a:lnTo>
                    <a:pt x="0" y="571538"/>
                  </a:lnTo>
                  <a:lnTo>
                    <a:pt x="38100" y="571538"/>
                  </a:lnTo>
                  <a:lnTo>
                    <a:pt x="38100" y="457225"/>
                  </a:lnTo>
                  <a:close/>
                </a:path>
                <a:path w="7581265" h="2896870">
                  <a:moveTo>
                    <a:pt x="38100" y="304825"/>
                  </a:moveTo>
                  <a:lnTo>
                    <a:pt x="0" y="304825"/>
                  </a:lnTo>
                  <a:lnTo>
                    <a:pt x="0" y="419125"/>
                  </a:lnTo>
                  <a:lnTo>
                    <a:pt x="38100" y="419125"/>
                  </a:lnTo>
                  <a:lnTo>
                    <a:pt x="38100" y="304825"/>
                  </a:lnTo>
                  <a:close/>
                </a:path>
                <a:path w="7581265" h="2896870">
                  <a:moveTo>
                    <a:pt x="38100" y="152412"/>
                  </a:moveTo>
                  <a:lnTo>
                    <a:pt x="0" y="152412"/>
                  </a:lnTo>
                  <a:lnTo>
                    <a:pt x="0" y="266712"/>
                  </a:lnTo>
                  <a:lnTo>
                    <a:pt x="38100" y="266712"/>
                  </a:lnTo>
                  <a:lnTo>
                    <a:pt x="38100" y="152412"/>
                  </a:lnTo>
                  <a:close/>
                </a:path>
                <a:path w="7581265" h="2896870">
                  <a:moveTo>
                    <a:pt x="38100" y="0"/>
                  </a:moveTo>
                  <a:lnTo>
                    <a:pt x="0" y="0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0"/>
                  </a:lnTo>
                  <a:close/>
                </a:path>
                <a:path w="7581265" h="2896870">
                  <a:moveTo>
                    <a:pt x="113588" y="2858630"/>
                  </a:moveTo>
                  <a:lnTo>
                    <a:pt x="0" y="2858630"/>
                  </a:lnTo>
                  <a:lnTo>
                    <a:pt x="0" y="2895460"/>
                  </a:lnTo>
                  <a:lnTo>
                    <a:pt x="0" y="2896730"/>
                  </a:lnTo>
                  <a:lnTo>
                    <a:pt x="38100" y="2896730"/>
                  </a:lnTo>
                  <a:lnTo>
                    <a:pt x="38100" y="2896514"/>
                  </a:lnTo>
                  <a:lnTo>
                    <a:pt x="113588" y="2896514"/>
                  </a:lnTo>
                  <a:lnTo>
                    <a:pt x="113588" y="2895803"/>
                  </a:lnTo>
                  <a:lnTo>
                    <a:pt x="38100" y="2895803"/>
                  </a:lnTo>
                  <a:lnTo>
                    <a:pt x="38100" y="2895460"/>
                  </a:lnTo>
                  <a:lnTo>
                    <a:pt x="113588" y="2895460"/>
                  </a:lnTo>
                  <a:lnTo>
                    <a:pt x="113588" y="2858630"/>
                  </a:lnTo>
                  <a:close/>
                </a:path>
                <a:path w="7581265" h="2896870">
                  <a:moveTo>
                    <a:pt x="265988" y="2858401"/>
                  </a:moveTo>
                  <a:lnTo>
                    <a:pt x="151688" y="2858401"/>
                  </a:lnTo>
                  <a:lnTo>
                    <a:pt x="151688" y="2896514"/>
                  </a:lnTo>
                  <a:lnTo>
                    <a:pt x="265988" y="2896514"/>
                  </a:lnTo>
                  <a:lnTo>
                    <a:pt x="265988" y="2858401"/>
                  </a:lnTo>
                  <a:close/>
                </a:path>
                <a:path w="7581265" h="2896870">
                  <a:moveTo>
                    <a:pt x="418388" y="2858401"/>
                  </a:moveTo>
                  <a:lnTo>
                    <a:pt x="304088" y="2858401"/>
                  </a:lnTo>
                  <a:lnTo>
                    <a:pt x="304088" y="2896514"/>
                  </a:lnTo>
                  <a:lnTo>
                    <a:pt x="418388" y="2896514"/>
                  </a:lnTo>
                  <a:lnTo>
                    <a:pt x="418388" y="2858401"/>
                  </a:lnTo>
                  <a:close/>
                </a:path>
                <a:path w="7581265" h="2896870">
                  <a:moveTo>
                    <a:pt x="570788" y="2858401"/>
                  </a:moveTo>
                  <a:lnTo>
                    <a:pt x="456488" y="2858401"/>
                  </a:lnTo>
                  <a:lnTo>
                    <a:pt x="456488" y="2896514"/>
                  </a:lnTo>
                  <a:lnTo>
                    <a:pt x="570788" y="2896514"/>
                  </a:lnTo>
                  <a:lnTo>
                    <a:pt x="570788" y="2858401"/>
                  </a:lnTo>
                  <a:close/>
                </a:path>
                <a:path w="7581265" h="2896870">
                  <a:moveTo>
                    <a:pt x="723188" y="2858401"/>
                  </a:moveTo>
                  <a:lnTo>
                    <a:pt x="608888" y="2858401"/>
                  </a:lnTo>
                  <a:lnTo>
                    <a:pt x="608888" y="2896514"/>
                  </a:lnTo>
                  <a:lnTo>
                    <a:pt x="723188" y="2896514"/>
                  </a:lnTo>
                  <a:lnTo>
                    <a:pt x="723188" y="2858401"/>
                  </a:lnTo>
                  <a:close/>
                </a:path>
                <a:path w="7581265" h="2896870">
                  <a:moveTo>
                    <a:pt x="875588" y="2858401"/>
                  </a:moveTo>
                  <a:lnTo>
                    <a:pt x="761288" y="2858401"/>
                  </a:lnTo>
                  <a:lnTo>
                    <a:pt x="761288" y="2896514"/>
                  </a:lnTo>
                  <a:lnTo>
                    <a:pt x="875588" y="2896514"/>
                  </a:lnTo>
                  <a:lnTo>
                    <a:pt x="875588" y="2858401"/>
                  </a:lnTo>
                  <a:close/>
                </a:path>
                <a:path w="7581265" h="2896870">
                  <a:moveTo>
                    <a:pt x="1027988" y="2858401"/>
                  </a:moveTo>
                  <a:lnTo>
                    <a:pt x="913688" y="2858401"/>
                  </a:lnTo>
                  <a:lnTo>
                    <a:pt x="913688" y="2896514"/>
                  </a:lnTo>
                  <a:lnTo>
                    <a:pt x="1027988" y="2896514"/>
                  </a:lnTo>
                  <a:lnTo>
                    <a:pt x="1027988" y="2858401"/>
                  </a:lnTo>
                  <a:close/>
                </a:path>
                <a:path w="7581265" h="2896870">
                  <a:moveTo>
                    <a:pt x="1180388" y="2858401"/>
                  </a:moveTo>
                  <a:lnTo>
                    <a:pt x="1066088" y="2858401"/>
                  </a:lnTo>
                  <a:lnTo>
                    <a:pt x="1066088" y="2896514"/>
                  </a:lnTo>
                  <a:lnTo>
                    <a:pt x="1180388" y="2896514"/>
                  </a:lnTo>
                  <a:lnTo>
                    <a:pt x="1180388" y="2858401"/>
                  </a:lnTo>
                  <a:close/>
                </a:path>
                <a:path w="7581265" h="2896870">
                  <a:moveTo>
                    <a:pt x="1332788" y="2858401"/>
                  </a:moveTo>
                  <a:lnTo>
                    <a:pt x="1218488" y="2858401"/>
                  </a:lnTo>
                  <a:lnTo>
                    <a:pt x="1218488" y="2896514"/>
                  </a:lnTo>
                  <a:lnTo>
                    <a:pt x="1332788" y="2896514"/>
                  </a:lnTo>
                  <a:lnTo>
                    <a:pt x="1332788" y="2858401"/>
                  </a:lnTo>
                  <a:close/>
                </a:path>
                <a:path w="7581265" h="2896870">
                  <a:moveTo>
                    <a:pt x="1485188" y="2858401"/>
                  </a:moveTo>
                  <a:lnTo>
                    <a:pt x="1370888" y="2858401"/>
                  </a:lnTo>
                  <a:lnTo>
                    <a:pt x="1370888" y="2896514"/>
                  </a:lnTo>
                  <a:lnTo>
                    <a:pt x="1485188" y="2896514"/>
                  </a:lnTo>
                  <a:lnTo>
                    <a:pt x="1485188" y="2858401"/>
                  </a:lnTo>
                  <a:close/>
                </a:path>
                <a:path w="7581265" h="2896870">
                  <a:moveTo>
                    <a:pt x="1637588" y="2858401"/>
                  </a:moveTo>
                  <a:lnTo>
                    <a:pt x="1523288" y="2858401"/>
                  </a:lnTo>
                  <a:lnTo>
                    <a:pt x="1523288" y="2896514"/>
                  </a:lnTo>
                  <a:lnTo>
                    <a:pt x="1637588" y="2896514"/>
                  </a:lnTo>
                  <a:lnTo>
                    <a:pt x="1637588" y="2858401"/>
                  </a:lnTo>
                  <a:close/>
                </a:path>
                <a:path w="7581265" h="2896870">
                  <a:moveTo>
                    <a:pt x="1789988" y="2858401"/>
                  </a:moveTo>
                  <a:lnTo>
                    <a:pt x="1675688" y="2858401"/>
                  </a:lnTo>
                  <a:lnTo>
                    <a:pt x="1675688" y="2896514"/>
                  </a:lnTo>
                  <a:lnTo>
                    <a:pt x="1789988" y="2896514"/>
                  </a:lnTo>
                  <a:lnTo>
                    <a:pt x="1789988" y="2858401"/>
                  </a:lnTo>
                  <a:close/>
                </a:path>
                <a:path w="7581265" h="2896870">
                  <a:moveTo>
                    <a:pt x="1942388" y="2858401"/>
                  </a:moveTo>
                  <a:lnTo>
                    <a:pt x="1828088" y="2858401"/>
                  </a:lnTo>
                  <a:lnTo>
                    <a:pt x="1828088" y="2896514"/>
                  </a:lnTo>
                  <a:lnTo>
                    <a:pt x="1942388" y="2896514"/>
                  </a:lnTo>
                  <a:lnTo>
                    <a:pt x="1942388" y="2858401"/>
                  </a:lnTo>
                  <a:close/>
                </a:path>
                <a:path w="7581265" h="2896870">
                  <a:moveTo>
                    <a:pt x="2094788" y="2858401"/>
                  </a:moveTo>
                  <a:lnTo>
                    <a:pt x="1980488" y="2858401"/>
                  </a:lnTo>
                  <a:lnTo>
                    <a:pt x="1980488" y="2896514"/>
                  </a:lnTo>
                  <a:lnTo>
                    <a:pt x="2094788" y="2896514"/>
                  </a:lnTo>
                  <a:lnTo>
                    <a:pt x="2094788" y="2858401"/>
                  </a:lnTo>
                  <a:close/>
                </a:path>
                <a:path w="7581265" h="2896870">
                  <a:moveTo>
                    <a:pt x="2247188" y="2858401"/>
                  </a:moveTo>
                  <a:lnTo>
                    <a:pt x="2132888" y="2858401"/>
                  </a:lnTo>
                  <a:lnTo>
                    <a:pt x="2132888" y="2896514"/>
                  </a:lnTo>
                  <a:lnTo>
                    <a:pt x="2247188" y="2896514"/>
                  </a:lnTo>
                  <a:lnTo>
                    <a:pt x="2247188" y="2858401"/>
                  </a:lnTo>
                  <a:close/>
                </a:path>
                <a:path w="7581265" h="2896870">
                  <a:moveTo>
                    <a:pt x="2399588" y="2858401"/>
                  </a:moveTo>
                  <a:lnTo>
                    <a:pt x="2285288" y="2858401"/>
                  </a:lnTo>
                  <a:lnTo>
                    <a:pt x="2285288" y="2896514"/>
                  </a:lnTo>
                  <a:lnTo>
                    <a:pt x="2399588" y="2896514"/>
                  </a:lnTo>
                  <a:lnTo>
                    <a:pt x="2399588" y="2858401"/>
                  </a:lnTo>
                  <a:close/>
                </a:path>
                <a:path w="7581265" h="2896870">
                  <a:moveTo>
                    <a:pt x="2551988" y="2858401"/>
                  </a:moveTo>
                  <a:lnTo>
                    <a:pt x="2437688" y="2858401"/>
                  </a:lnTo>
                  <a:lnTo>
                    <a:pt x="2437688" y="2896514"/>
                  </a:lnTo>
                  <a:lnTo>
                    <a:pt x="2551988" y="2896514"/>
                  </a:lnTo>
                  <a:lnTo>
                    <a:pt x="2551988" y="2858401"/>
                  </a:lnTo>
                  <a:close/>
                </a:path>
                <a:path w="7581265" h="2896870">
                  <a:moveTo>
                    <a:pt x="2704388" y="2858401"/>
                  </a:moveTo>
                  <a:lnTo>
                    <a:pt x="2590088" y="2858401"/>
                  </a:lnTo>
                  <a:lnTo>
                    <a:pt x="2590088" y="2896514"/>
                  </a:lnTo>
                  <a:lnTo>
                    <a:pt x="2704388" y="2896514"/>
                  </a:lnTo>
                  <a:lnTo>
                    <a:pt x="2704388" y="2858401"/>
                  </a:lnTo>
                  <a:close/>
                </a:path>
                <a:path w="7581265" h="2896870">
                  <a:moveTo>
                    <a:pt x="2856788" y="2858401"/>
                  </a:moveTo>
                  <a:lnTo>
                    <a:pt x="2742488" y="2858401"/>
                  </a:lnTo>
                  <a:lnTo>
                    <a:pt x="2742488" y="2896514"/>
                  </a:lnTo>
                  <a:lnTo>
                    <a:pt x="2856788" y="2896514"/>
                  </a:lnTo>
                  <a:lnTo>
                    <a:pt x="2856788" y="2858401"/>
                  </a:lnTo>
                  <a:close/>
                </a:path>
                <a:path w="7581265" h="2896870">
                  <a:moveTo>
                    <a:pt x="3009188" y="2858401"/>
                  </a:moveTo>
                  <a:lnTo>
                    <a:pt x="2894888" y="2858401"/>
                  </a:lnTo>
                  <a:lnTo>
                    <a:pt x="2894888" y="2896514"/>
                  </a:lnTo>
                  <a:lnTo>
                    <a:pt x="3009188" y="2896514"/>
                  </a:lnTo>
                  <a:lnTo>
                    <a:pt x="3009188" y="2858401"/>
                  </a:lnTo>
                  <a:close/>
                </a:path>
                <a:path w="7581265" h="2896870">
                  <a:moveTo>
                    <a:pt x="3161588" y="2858401"/>
                  </a:moveTo>
                  <a:lnTo>
                    <a:pt x="3047288" y="2858401"/>
                  </a:lnTo>
                  <a:lnTo>
                    <a:pt x="3047288" y="2896514"/>
                  </a:lnTo>
                  <a:lnTo>
                    <a:pt x="3161588" y="2896514"/>
                  </a:lnTo>
                  <a:lnTo>
                    <a:pt x="3161588" y="2858401"/>
                  </a:lnTo>
                  <a:close/>
                </a:path>
                <a:path w="7581265" h="2896870">
                  <a:moveTo>
                    <a:pt x="3313988" y="2858401"/>
                  </a:moveTo>
                  <a:lnTo>
                    <a:pt x="3199688" y="2858401"/>
                  </a:lnTo>
                  <a:lnTo>
                    <a:pt x="3199688" y="2896514"/>
                  </a:lnTo>
                  <a:lnTo>
                    <a:pt x="3313988" y="2896514"/>
                  </a:lnTo>
                  <a:lnTo>
                    <a:pt x="3313988" y="2858401"/>
                  </a:lnTo>
                  <a:close/>
                </a:path>
                <a:path w="7581265" h="2896870">
                  <a:moveTo>
                    <a:pt x="3466388" y="2858401"/>
                  </a:moveTo>
                  <a:lnTo>
                    <a:pt x="3352088" y="2858401"/>
                  </a:lnTo>
                  <a:lnTo>
                    <a:pt x="3352088" y="2896514"/>
                  </a:lnTo>
                  <a:lnTo>
                    <a:pt x="3466388" y="2896514"/>
                  </a:lnTo>
                  <a:lnTo>
                    <a:pt x="3466388" y="2858401"/>
                  </a:lnTo>
                  <a:close/>
                </a:path>
                <a:path w="7581265" h="2896870">
                  <a:moveTo>
                    <a:pt x="3618788" y="2858401"/>
                  </a:moveTo>
                  <a:lnTo>
                    <a:pt x="3504488" y="2858401"/>
                  </a:lnTo>
                  <a:lnTo>
                    <a:pt x="3504488" y="2896514"/>
                  </a:lnTo>
                  <a:lnTo>
                    <a:pt x="3618788" y="2896514"/>
                  </a:lnTo>
                  <a:lnTo>
                    <a:pt x="3618788" y="2858401"/>
                  </a:lnTo>
                  <a:close/>
                </a:path>
                <a:path w="7581265" h="2896870">
                  <a:moveTo>
                    <a:pt x="3771188" y="2858401"/>
                  </a:moveTo>
                  <a:lnTo>
                    <a:pt x="3656888" y="2858401"/>
                  </a:lnTo>
                  <a:lnTo>
                    <a:pt x="3656888" y="2896514"/>
                  </a:lnTo>
                  <a:lnTo>
                    <a:pt x="3771188" y="2896514"/>
                  </a:lnTo>
                  <a:lnTo>
                    <a:pt x="3771188" y="2858401"/>
                  </a:lnTo>
                  <a:close/>
                </a:path>
                <a:path w="7581265" h="2896870">
                  <a:moveTo>
                    <a:pt x="3923588" y="2858401"/>
                  </a:moveTo>
                  <a:lnTo>
                    <a:pt x="3809288" y="2858401"/>
                  </a:lnTo>
                  <a:lnTo>
                    <a:pt x="3809288" y="2896514"/>
                  </a:lnTo>
                  <a:lnTo>
                    <a:pt x="3923588" y="2896514"/>
                  </a:lnTo>
                  <a:lnTo>
                    <a:pt x="3923588" y="2858401"/>
                  </a:lnTo>
                  <a:close/>
                </a:path>
                <a:path w="7581265" h="2896870">
                  <a:moveTo>
                    <a:pt x="4075988" y="2858401"/>
                  </a:moveTo>
                  <a:lnTo>
                    <a:pt x="3961688" y="2858401"/>
                  </a:lnTo>
                  <a:lnTo>
                    <a:pt x="3961688" y="2896514"/>
                  </a:lnTo>
                  <a:lnTo>
                    <a:pt x="4075988" y="2896514"/>
                  </a:lnTo>
                  <a:lnTo>
                    <a:pt x="4075988" y="2858401"/>
                  </a:lnTo>
                  <a:close/>
                </a:path>
                <a:path w="7581265" h="2896870">
                  <a:moveTo>
                    <a:pt x="4228389" y="2858401"/>
                  </a:moveTo>
                  <a:lnTo>
                    <a:pt x="4114088" y="2858401"/>
                  </a:lnTo>
                  <a:lnTo>
                    <a:pt x="4114088" y="2896514"/>
                  </a:lnTo>
                  <a:lnTo>
                    <a:pt x="4228389" y="2896514"/>
                  </a:lnTo>
                  <a:lnTo>
                    <a:pt x="4228389" y="2858401"/>
                  </a:lnTo>
                  <a:close/>
                </a:path>
                <a:path w="7581265" h="2896870">
                  <a:moveTo>
                    <a:pt x="4380789" y="2858401"/>
                  </a:moveTo>
                  <a:lnTo>
                    <a:pt x="4266489" y="2858401"/>
                  </a:lnTo>
                  <a:lnTo>
                    <a:pt x="4266489" y="2896514"/>
                  </a:lnTo>
                  <a:lnTo>
                    <a:pt x="4380789" y="2896514"/>
                  </a:lnTo>
                  <a:lnTo>
                    <a:pt x="4380789" y="2858401"/>
                  </a:lnTo>
                  <a:close/>
                </a:path>
                <a:path w="7581265" h="2896870">
                  <a:moveTo>
                    <a:pt x="4533189" y="2858401"/>
                  </a:moveTo>
                  <a:lnTo>
                    <a:pt x="4418889" y="2858401"/>
                  </a:lnTo>
                  <a:lnTo>
                    <a:pt x="4418889" y="2896514"/>
                  </a:lnTo>
                  <a:lnTo>
                    <a:pt x="4533189" y="2896514"/>
                  </a:lnTo>
                  <a:lnTo>
                    <a:pt x="4533189" y="2858401"/>
                  </a:lnTo>
                  <a:close/>
                </a:path>
                <a:path w="7581265" h="2896870">
                  <a:moveTo>
                    <a:pt x="4685589" y="2858401"/>
                  </a:moveTo>
                  <a:lnTo>
                    <a:pt x="4571289" y="2858401"/>
                  </a:lnTo>
                  <a:lnTo>
                    <a:pt x="4571289" y="2896514"/>
                  </a:lnTo>
                  <a:lnTo>
                    <a:pt x="4685589" y="2896514"/>
                  </a:lnTo>
                  <a:lnTo>
                    <a:pt x="4685589" y="2858401"/>
                  </a:lnTo>
                  <a:close/>
                </a:path>
                <a:path w="7581265" h="2896870">
                  <a:moveTo>
                    <a:pt x="4837989" y="2858401"/>
                  </a:moveTo>
                  <a:lnTo>
                    <a:pt x="4723689" y="2858401"/>
                  </a:lnTo>
                  <a:lnTo>
                    <a:pt x="4723689" y="2896514"/>
                  </a:lnTo>
                  <a:lnTo>
                    <a:pt x="4837989" y="2896514"/>
                  </a:lnTo>
                  <a:lnTo>
                    <a:pt x="4837989" y="2858401"/>
                  </a:lnTo>
                  <a:close/>
                </a:path>
                <a:path w="7581265" h="2896870">
                  <a:moveTo>
                    <a:pt x="4990389" y="2858401"/>
                  </a:moveTo>
                  <a:lnTo>
                    <a:pt x="4876089" y="2858401"/>
                  </a:lnTo>
                  <a:lnTo>
                    <a:pt x="4876089" y="2896514"/>
                  </a:lnTo>
                  <a:lnTo>
                    <a:pt x="4990389" y="2896514"/>
                  </a:lnTo>
                  <a:lnTo>
                    <a:pt x="4990389" y="2858401"/>
                  </a:lnTo>
                  <a:close/>
                </a:path>
                <a:path w="7581265" h="2896870">
                  <a:moveTo>
                    <a:pt x="5142789" y="2858401"/>
                  </a:moveTo>
                  <a:lnTo>
                    <a:pt x="5028489" y="2858401"/>
                  </a:lnTo>
                  <a:lnTo>
                    <a:pt x="5028489" y="2896514"/>
                  </a:lnTo>
                  <a:lnTo>
                    <a:pt x="5142789" y="2896514"/>
                  </a:lnTo>
                  <a:lnTo>
                    <a:pt x="5142789" y="2858401"/>
                  </a:lnTo>
                  <a:close/>
                </a:path>
                <a:path w="7581265" h="2896870">
                  <a:moveTo>
                    <a:pt x="5295189" y="2858401"/>
                  </a:moveTo>
                  <a:lnTo>
                    <a:pt x="5180889" y="2858401"/>
                  </a:lnTo>
                  <a:lnTo>
                    <a:pt x="5180889" y="2896514"/>
                  </a:lnTo>
                  <a:lnTo>
                    <a:pt x="5295189" y="2896514"/>
                  </a:lnTo>
                  <a:lnTo>
                    <a:pt x="5295189" y="2858401"/>
                  </a:lnTo>
                  <a:close/>
                </a:path>
                <a:path w="7581265" h="2896870">
                  <a:moveTo>
                    <a:pt x="5447589" y="2858401"/>
                  </a:moveTo>
                  <a:lnTo>
                    <a:pt x="5333289" y="2858401"/>
                  </a:lnTo>
                  <a:lnTo>
                    <a:pt x="5333289" y="2896514"/>
                  </a:lnTo>
                  <a:lnTo>
                    <a:pt x="5447589" y="2896514"/>
                  </a:lnTo>
                  <a:lnTo>
                    <a:pt x="5447589" y="2858401"/>
                  </a:lnTo>
                  <a:close/>
                </a:path>
                <a:path w="7581265" h="2896870">
                  <a:moveTo>
                    <a:pt x="5599989" y="2858401"/>
                  </a:moveTo>
                  <a:lnTo>
                    <a:pt x="5485689" y="2858401"/>
                  </a:lnTo>
                  <a:lnTo>
                    <a:pt x="5485689" y="2896514"/>
                  </a:lnTo>
                  <a:lnTo>
                    <a:pt x="5599989" y="2896514"/>
                  </a:lnTo>
                  <a:lnTo>
                    <a:pt x="5599989" y="2858401"/>
                  </a:lnTo>
                  <a:close/>
                </a:path>
                <a:path w="7581265" h="2896870">
                  <a:moveTo>
                    <a:pt x="5752389" y="2858401"/>
                  </a:moveTo>
                  <a:lnTo>
                    <a:pt x="5638089" y="2858401"/>
                  </a:lnTo>
                  <a:lnTo>
                    <a:pt x="5638089" y="2896514"/>
                  </a:lnTo>
                  <a:lnTo>
                    <a:pt x="5752389" y="2896514"/>
                  </a:lnTo>
                  <a:lnTo>
                    <a:pt x="5752389" y="2858401"/>
                  </a:lnTo>
                  <a:close/>
                </a:path>
                <a:path w="7581265" h="2896870">
                  <a:moveTo>
                    <a:pt x="5904789" y="2858401"/>
                  </a:moveTo>
                  <a:lnTo>
                    <a:pt x="5790489" y="2858401"/>
                  </a:lnTo>
                  <a:lnTo>
                    <a:pt x="5790489" y="2896514"/>
                  </a:lnTo>
                  <a:lnTo>
                    <a:pt x="5904789" y="2896514"/>
                  </a:lnTo>
                  <a:lnTo>
                    <a:pt x="5904789" y="2858401"/>
                  </a:lnTo>
                  <a:close/>
                </a:path>
                <a:path w="7581265" h="2896870">
                  <a:moveTo>
                    <a:pt x="6057189" y="2858401"/>
                  </a:moveTo>
                  <a:lnTo>
                    <a:pt x="5942889" y="2858401"/>
                  </a:lnTo>
                  <a:lnTo>
                    <a:pt x="5942889" y="2896514"/>
                  </a:lnTo>
                  <a:lnTo>
                    <a:pt x="6057189" y="2896514"/>
                  </a:lnTo>
                  <a:lnTo>
                    <a:pt x="6057189" y="2858401"/>
                  </a:lnTo>
                  <a:close/>
                </a:path>
                <a:path w="7581265" h="2896870">
                  <a:moveTo>
                    <a:pt x="6209589" y="2858401"/>
                  </a:moveTo>
                  <a:lnTo>
                    <a:pt x="6095289" y="2858401"/>
                  </a:lnTo>
                  <a:lnTo>
                    <a:pt x="6095289" y="2896514"/>
                  </a:lnTo>
                  <a:lnTo>
                    <a:pt x="6209589" y="2896514"/>
                  </a:lnTo>
                  <a:lnTo>
                    <a:pt x="6209589" y="2858401"/>
                  </a:lnTo>
                  <a:close/>
                </a:path>
                <a:path w="7581265" h="2896870">
                  <a:moveTo>
                    <a:pt x="6361989" y="2858401"/>
                  </a:moveTo>
                  <a:lnTo>
                    <a:pt x="6247689" y="2858401"/>
                  </a:lnTo>
                  <a:lnTo>
                    <a:pt x="6247689" y="2896514"/>
                  </a:lnTo>
                  <a:lnTo>
                    <a:pt x="6361989" y="2896514"/>
                  </a:lnTo>
                  <a:lnTo>
                    <a:pt x="6361989" y="2858401"/>
                  </a:lnTo>
                  <a:close/>
                </a:path>
                <a:path w="7581265" h="2896870">
                  <a:moveTo>
                    <a:pt x="6514389" y="2858401"/>
                  </a:moveTo>
                  <a:lnTo>
                    <a:pt x="6400089" y="2858401"/>
                  </a:lnTo>
                  <a:lnTo>
                    <a:pt x="6400089" y="2896514"/>
                  </a:lnTo>
                  <a:lnTo>
                    <a:pt x="6514389" y="2896514"/>
                  </a:lnTo>
                  <a:lnTo>
                    <a:pt x="6514389" y="2858401"/>
                  </a:lnTo>
                  <a:close/>
                </a:path>
                <a:path w="7581265" h="2896870">
                  <a:moveTo>
                    <a:pt x="6666789" y="2858401"/>
                  </a:moveTo>
                  <a:lnTo>
                    <a:pt x="6552489" y="2858401"/>
                  </a:lnTo>
                  <a:lnTo>
                    <a:pt x="6552489" y="2896514"/>
                  </a:lnTo>
                  <a:lnTo>
                    <a:pt x="6666789" y="2896514"/>
                  </a:lnTo>
                  <a:lnTo>
                    <a:pt x="6666789" y="2858401"/>
                  </a:lnTo>
                  <a:close/>
                </a:path>
                <a:path w="7581265" h="2896870">
                  <a:moveTo>
                    <a:pt x="6819189" y="2858401"/>
                  </a:moveTo>
                  <a:lnTo>
                    <a:pt x="6704889" y="2858401"/>
                  </a:lnTo>
                  <a:lnTo>
                    <a:pt x="6704889" y="2896514"/>
                  </a:lnTo>
                  <a:lnTo>
                    <a:pt x="6819189" y="2896514"/>
                  </a:lnTo>
                  <a:lnTo>
                    <a:pt x="6819189" y="2858401"/>
                  </a:lnTo>
                  <a:close/>
                </a:path>
                <a:path w="7581265" h="2896870">
                  <a:moveTo>
                    <a:pt x="6971589" y="2858401"/>
                  </a:moveTo>
                  <a:lnTo>
                    <a:pt x="6857289" y="2858401"/>
                  </a:lnTo>
                  <a:lnTo>
                    <a:pt x="6857289" y="2896514"/>
                  </a:lnTo>
                  <a:lnTo>
                    <a:pt x="6971589" y="2896514"/>
                  </a:lnTo>
                  <a:lnTo>
                    <a:pt x="6971589" y="2858401"/>
                  </a:lnTo>
                  <a:close/>
                </a:path>
                <a:path w="7581265" h="2896870">
                  <a:moveTo>
                    <a:pt x="7123989" y="2858401"/>
                  </a:moveTo>
                  <a:lnTo>
                    <a:pt x="7009689" y="2858401"/>
                  </a:lnTo>
                  <a:lnTo>
                    <a:pt x="7009689" y="2896514"/>
                  </a:lnTo>
                  <a:lnTo>
                    <a:pt x="7123989" y="2896514"/>
                  </a:lnTo>
                  <a:lnTo>
                    <a:pt x="7123989" y="2858401"/>
                  </a:lnTo>
                  <a:close/>
                </a:path>
                <a:path w="7581265" h="2896870">
                  <a:moveTo>
                    <a:pt x="7276389" y="2858401"/>
                  </a:moveTo>
                  <a:lnTo>
                    <a:pt x="7162089" y="2858401"/>
                  </a:lnTo>
                  <a:lnTo>
                    <a:pt x="7162089" y="2896514"/>
                  </a:lnTo>
                  <a:lnTo>
                    <a:pt x="7276389" y="2896514"/>
                  </a:lnTo>
                  <a:lnTo>
                    <a:pt x="7276389" y="2858401"/>
                  </a:lnTo>
                  <a:close/>
                </a:path>
                <a:path w="7581265" h="2896870">
                  <a:moveTo>
                    <a:pt x="7428789" y="2858401"/>
                  </a:moveTo>
                  <a:lnTo>
                    <a:pt x="7314489" y="2858401"/>
                  </a:lnTo>
                  <a:lnTo>
                    <a:pt x="7314489" y="2896514"/>
                  </a:lnTo>
                  <a:lnTo>
                    <a:pt x="7428789" y="2896514"/>
                  </a:lnTo>
                  <a:lnTo>
                    <a:pt x="7428789" y="2858401"/>
                  </a:lnTo>
                  <a:close/>
                </a:path>
                <a:path w="7581265" h="2896870">
                  <a:moveTo>
                    <a:pt x="7581189" y="2858401"/>
                  </a:moveTo>
                  <a:lnTo>
                    <a:pt x="7466889" y="2858401"/>
                  </a:lnTo>
                  <a:lnTo>
                    <a:pt x="7466889" y="2896514"/>
                  </a:lnTo>
                  <a:lnTo>
                    <a:pt x="7581189" y="2896514"/>
                  </a:lnTo>
                  <a:lnTo>
                    <a:pt x="7581189" y="2858401"/>
                  </a:lnTo>
                  <a:close/>
                </a:path>
              </a:pathLst>
            </a:custGeom>
            <a:solidFill>
              <a:srgbClr val="4B98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28763" y="1141856"/>
              <a:ext cx="38100" cy="3467735"/>
            </a:xfrm>
            <a:custGeom>
              <a:avLst/>
              <a:gdLst/>
              <a:ahLst/>
              <a:cxnLst/>
              <a:rect l="l" t="t" r="r" b="b"/>
              <a:pathLst>
                <a:path w="38100" h="3467735">
                  <a:moveTo>
                    <a:pt x="38100" y="3353041"/>
                  </a:moveTo>
                  <a:lnTo>
                    <a:pt x="0" y="3353041"/>
                  </a:lnTo>
                  <a:lnTo>
                    <a:pt x="0" y="3467354"/>
                  </a:lnTo>
                  <a:lnTo>
                    <a:pt x="38100" y="3467354"/>
                  </a:lnTo>
                  <a:lnTo>
                    <a:pt x="38100" y="3353041"/>
                  </a:lnTo>
                  <a:close/>
                </a:path>
                <a:path w="38100" h="3467735">
                  <a:moveTo>
                    <a:pt x="38100" y="3200628"/>
                  </a:moveTo>
                  <a:lnTo>
                    <a:pt x="0" y="3200628"/>
                  </a:lnTo>
                  <a:lnTo>
                    <a:pt x="0" y="3314941"/>
                  </a:lnTo>
                  <a:lnTo>
                    <a:pt x="38100" y="3314941"/>
                  </a:lnTo>
                  <a:lnTo>
                    <a:pt x="38100" y="3200628"/>
                  </a:lnTo>
                  <a:close/>
                </a:path>
                <a:path w="38100" h="3467735">
                  <a:moveTo>
                    <a:pt x="38100" y="3048216"/>
                  </a:moveTo>
                  <a:lnTo>
                    <a:pt x="0" y="3048216"/>
                  </a:lnTo>
                  <a:lnTo>
                    <a:pt x="0" y="3162528"/>
                  </a:lnTo>
                  <a:lnTo>
                    <a:pt x="38100" y="3162528"/>
                  </a:lnTo>
                  <a:lnTo>
                    <a:pt x="38100" y="3048216"/>
                  </a:lnTo>
                  <a:close/>
                </a:path>
                <a:path w="38100" h="3467735">
                  <a:moveTo>
                    <a:pt x="38100" y="2895803"/>
                  </a:moveTo>
                  <a:lnTo>
                    <a:pt x="0" y="2895803"/>
                  </a:lnTo>
                  <a:lnTo>
                    <a:pt x="0" y="3010116"/>
                  </a:lnTo>
                  <a:lnTo>
                    <a:pt x="38100" y="3010116"/>
                  </a:lnTo>
                  <a:lnTo>
                    <a:pt x="38100" y="2895803"/>
                  </a:lnTo>
                  <a:close/>
                </a:path>
                <a:path w="38100" h="3467735">
                  <a:moveTo>
                    <a:pt x="38100" y="2743403"/>
                  </a:moveTo>
                  <a:lnTo>
                    <a:pt x="0" y="2743403"/>
                  </a:lnTo>
                  <a:lnTo>
                    <a:pt x="0" y="2857703"/>
                  </a:lnTo>
                  <a:lnTo>
                    <a:pt x="38100" y="2857703"/>
                  </a:lnTo>
                  <a:lnTo>
                    <a:pt x="38100" y="2743403"/>
                  </a:lnTo>
                  <a:close/>
                </a:path>
                <a:path w="38100" h="3467735">
                  <a:moveTo>
                    <a:pt x="38100" y="2590990"/>
                  </a:moveTo>
                  <a:lnTo>
                    <a:pt x="0" y="2590990"/>
                  </a:lnTo>
                  <a:lnTo>
                    <a:pt x="0" y="2705290"/>
                  </a:lnTo>
                  <a:lnTo>
                    <a:pt x="38100" y="2705290"/>
                  </a:lnTo>
                  <a:lnTo>
                    <a:pt x="38100" y="2590990"/>
                  </a:lnTo>
                  <a:close/>
                </a:path>
                <a:path w="38100" h="3467735">
                  <a:moveTo>
                    <a:pt x="38100" y="2438577"/>
                  </a:moveTo>
                  <a:lnTo>
                    <a:pt x="0" y="2438577"/>
                  </a:lnTo>
                  <a:lnTo>
                    <a:pt x="0" y="2552890"/>
                  </a:lnTo>
                  <a:lnTo>
                    <a:pt x="38100" y="2552890"/>
                  </a:lnTo>
                  <a:lnTo>
                    <a:pt x="38100" y="2438577"/>
                  </a:lnTo>
                  <a:close/>
                </a:path>
                <a:path w="38100" h="3467735">
                  <a:moveTo>
                    <a:pt x="38100" y="2286165"/>
                  </a:moveTo>
                  <a:lnTo>
                    <a:pt x="0" y="2286165"/>
                  </a:lnTo>
                  <a:lnTo>
                    <a:pt x="0" y="2400477"/>
                  </a:lnTo>
                  <a:lnTo>
                    <a:pt x="38100" y="2400477"/>
                  </a:lnTo>
                  <a:lnTo>
                    <a:pt x="38100" y="2286165"/>
                  </a:lnTo>
                  <a:close/>
                </a:path>
                <a:path w="38100" h="3467735">
                  <a:moveTo>
                    <a:pt x="38100" y="2133752"/>
                  </a:moveTo>
                  <a:lnTo>
                    <a:pt x="0" y="2133752"/>
                  </a:lnTo>
                  <a:lnTo>
                    <a:pt x="0" y="2248065"/>
                  </a:lnTo>
                  <a:lnTo>
                    <a:pt x="38100" y="2248065"/>
                  </a:lnTo>
                  <a:lnTo>
                    <a:pt x="38100" y="2133752"/>
                  </a:lnTo>
                  <a:close/>
                </a:path>
                <a:path w="38100" h="3467735">
                  <a:moveTo>
                    <a:pt x="38100" y="1981339"/>
                  </a:moveTo>
                  <a:lnTo>
                    <a:pt x="0" y="1981339"/>
                  </a:lnTo>
                  <a:lnTo>
                    <a:pt x="0" y="2095652"/>
                  </a:lnTo>
                  <a:lnTo>
                    <a:pt x="38100" y="2095652"/>
                  </a:lnTo>
                  <a:lnTo>
                    <a:pt x="38100" y="1981339"/>
                  </a:lnTo>
                  <a:close/>
                </a:path>
                <a:path w="38100" h="3467735">
                  <a:moveTo>
                    <a:pt x="38100" y="1828939"/>
                  </a:moveTo>
                  <a:lnTo>
                    <a:pt x="0" y="1828939"/>
                  </a:lnTo>
                  <a:lnTo>
                    <a:pt x="0" y="1943239"/>
                  </a:lnTo>
                  <a:lnTo>
                    <a:pt x="38100" y="1943239"/>
                  </a:lnTo>
                  <a:lnTo>
                    <a:pt x="38100" y="1828939"/>
                  </a:lnTo>
                  <a:close/>
                </a:path>
                <a:path w="38100" h="3467735">
                  <a:moveTo>
                    <a:pt x="38100" y="1676527"/>
                  </a:moveTo>
                  <a:lnTo>
                    <a:pt x="0" y="1676527"/>
                  </a:lnTo>
                  <a:lnTo>
                    <a:pt x="0" y="1790827"/>
                  </a:lnTo>
                  <a:lnTo>
                    <a:pt x="38100" y="1790827"/>
                  </a:lnTo>
                  <a:lnTo>
                    <a:pt x="38100" y="1676527"/>
                  </a:lnTo>
                  <a:close/>
                </a:path>
                <a:path w="38100" h="3467735">
                  <a:moveTo>
                    <a:pt x="38100" y="1524114"/>
                  </a:moveTo>
                  <a:lnTo>
                    <a:pt x="0" y="1524114"/>
                  </a:lnTo>
                  <a:lnTo>
                    <a:pt x="0" y="1638414"/>
                  </a:lnTo>
                  <a:lnTo>
                    <a:pt x="38100" y="1638414"/>
                  </a:lnTo>
                  <a:lnTo>
                    <a:pt x="38100" y="1524114"/>
                  </a:lnTo>
                  <a:close/>
                </a:path>
                <a:path w="38100" h="3467735">
                  <a:moveTo>
                    <a:pt x="38100" y="1371701"/>
                  </a:moveTo>
                  <a:lnTo>
                    <a:pt x="0" y="1371701"/>
                  </a:lnTo>
                  <a:lnTo>
                    <a:pt x="0" y="1486014"/>
                  </a:lnTo>
                  <a:lnTo>
                    <a:pt x="38100" y="1486014"/>
                  </a:lnTo>
                  <a:lnTo>
                    <a:pt x="38100" y="1371701"/>
                  </a:lnTo>
                  <a:close/>
                </a:path>
                <a:path w="38100" h="3467735">
                  <a:moveTo>
                    <a:pt x="38100" y="1219288"/>
                  </a:moveTo>
                  <a:lnTo>
                    <a:pt x="0" y="1219288"/>
                  </a:lnTo>
                  <a:lnTo>
                    <a:pt x="0" y="1333601"/>
                  </a:lnTo>
                  <a:lnTo>
                    <a:pt x="38100" y="1333601"/>
                  </a:lnTo>
                  <a:lnTo>
                    <a:pt x="38100" y="1219288"/>
                  </a:lnTo>
                  <a:close/>
                </a:path>
                <a:path w="38100" h="3467735">
                  <a:moveTo>
                    <a:pt x="38100" y="1066876"/>
                  </a:moveTo>
                  <a:lnTo>
                    <a:pt x="0" y="1066876"/>
                  </a:lnTo>
                  <a:lnTo>
                    <a:pt x="0" y="1181188"/>
                  </a:lnTo>
                  <a:lnTo>
                    <a:pt x="38100" y="1181188"/>
                  </a:lnTo>
                  <a:lnTo>
                    <a:pt x="38100" y="1066876"/>
                  </a:lnTo>
                  <a:close/>
                </a:path>
                <a:path w="38100" h="3467735">
                  <a:moveTo>
                    <a:pt x="38100" y="914463"/>
                  </a:moveTo>
                  <a:lnTo>
                    <a:pt x="0" y="914463"/>
                  </a:lnTo>
                  <a:lnTo>
                    <a:pt x="0" y="1028776"/>
                  </a:lnTo>
                  <a:lnTo>
                    <a:pt x="38100" y="1028776"/>
                  </a:lnTo>
                  <a:lnTo>
                    <a:pt x="38100" y="914463"/>
                  </a:lnTo>
                  <a:close/>
                </a:path>
                <a:path w="38100" h="3467735">
                  <a:moveTo>
                    <a:pt x="38100" y="762063"/>
                  </a:moveTo>
                  <a:lnTo>
                    <a:pt x="0" y="762063"/>
                  </a:lnTo>
                  <a:lnTo>
                    <a:pt x="0" y="876363"/>
                  </a:lnTo>
                  <a:lnTo>
                    <a:pt x="38100" y="876363"/>
                  </a:lnTo>
                  <a:lnTo>
                    <a:pt x="38100" y="762063"/>
                  </a:lnTo>
                  <a:close/>
                </a:path>
                <a:path w="38100" h="3467735">
                  <a:moveTo>
                    <a:pt x="38100" y="609650"/>
                  </a:moveTo>
                  <a:lnTo>
                    <a:pt x="0" y="609650"/>
                  </a:lnTo>
                  <a:lnTo>
                    <a:pt x="0" y="723950"/>
                  </a:lnTo>
                  <a:lnTo>
                    <a:pt x="38100" y="723950"/>
                  </a:lnTo>
                  <a:lnTo>
                    <a:pt x="38100" y="609650"/>
                  </a:lnTo>
                  <a:close/>
                </a:path>
                <a:path w="38100" h="3467735">
                  <a:moveTo>
                    <a:pt x="38100" y="457238"/>
                  </a:moveTo>
                  <a:lnTo>
                    <a:pt x="0" y="457238"/>
                  </a:lnTo>
                  <a:lnTo>
                    <a:pt x="0" y="571550"/>
                  </a:lnTo>
                  <a:lnTo>
                    <a:pt x="38100" y="571550"/>
                  </a:lnTo>
                  <a:lnTo>
                    <a:pt x="38100" y="457238"/>
                  </a:lnTo>
                  <a:close/>
                </a:path>
                <a:path w="38100" h="3467735">
                  <a:moveTo>
                    <a:pt x="38100" y="304825"/>
                  </a:moveTo>
                  <a:lnTo>
                    <a:pt x="0" y="304825"/>
                  </a:lnTo>
                  <a:lnTo>
                    <a:pt x="0" y="419138"/>
                  </a:lnTo>
                  <a:lnTo>
                    <a:pt x="38100" y="419138"/>
                  </a:lnTo>
                  <a:lnTo>
                    <a:pt x="38100" y="304825"/>
                  </a:lnTo>
                  <a:close/>
                </a:path>
                <a:path w="38100" h="3467735">
                  <a:moveTo>
                    <a:pt x="38100" y="152412"/>
                  </a:moveTo>
                  <a:lnTo>
                    <a:pt x="0" y="152412"/>
                  </a:lnTo>
                  <a:lnTo>
                    <a:pt x="0" y="266725"/>
                  </a:lnTo>
                  <a:lnTo>
                    <a:pt x="38100" y="266725"/>
                  </a:lnTo>
                  <a:lnTo>
                    <a:pt x="38100" y="152412"/>
                  </a:lnTo>
                  <a:close/>
                </a:path>
                <a:path w="38100" h="3467735">
                  <a:moveTo>
                    <a:pt x="38100" y="0"/>
                  </a:moveTo>
                  <a:lnTo>
                    <a:pt x="0" y="0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B98A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827903" y="8070798"/>
            <a:ext cx="9019540" cy="1685925"/>
            <a:chOff x="8827903" y="8070798"/>
            <a:chExt cx="9019540" cy="1685925"/>
          </a:xfrm>
        </p:grpSpPr>
        <p:sp>
          <p:nvSpPr>
            <p:cNvPr id="10" name="object 10"/>
            <p:cNvSpPr/>
            <p:nvPr/>
          </p:nvSpPr>
          <p:spPr>
            <a:xfrm>
              <a:off x="8827897" y="8070799"/>
              <a:ext cx="9019540" cy="1685925"/>
            </a:xfrm>
            <a:custGeom>
              <a:avLst/>
              <a:gdLst/>
              <a:ahLst/>
              <a:cxnLst/>
              <a:rect l="l" t="t" r="r" b="b"/>
              <a:pathLst>
                <a:path w="9019540" h="1685925">
                  <a:moveTo>
                    <a:pt x="9019426" y="842962"/>
                  </a:moveTo>
                  <a:lnTo>
                    <a:pt x="9013914" y="800900"/>
                  </a:lnTo>
                  <a:lnTo>
                    <a:pt x="8997518" y="759358"/>
                  </a:lnTo>
                  <a:lnTo>
                    <a:pt x="8970531" y="718400"/>
                  </a:lnTo>
                  <a:lnTo>
                    <a:pt x="8933193" y="678078"/>
                  </a:lnTo>
                  <a:lnTo>
                    <a:pt x="8902675" y="651560"/>
                  </a:lnTo>
                  <a:lnTo>
                    <a:pt x="8867750" y="625373"/>
                  </a:lnTo>
                  <a:lnTo>
                    <a:pt x="8828494" y="599503"/>
                  </a:lnTo>
                  <a:lnTo>
                    <a:pt x="8784984" y="573989"/>
                  </a:lnTo>
                  <a:lnTo>
                    <a:pt x="8737295" y="548830"/>
                  </a:lnTo>
                  <a:lnTo>
                    <a:pt x="8685492" y="524040"/>
                  </a:lnTo>
                  <a:lnTo>
                    <a:pt x="8629675" y="499643"/>
                  </a:lnTo>
                  <a:lnTo>
                    <a:pt x="8569909" y="475653"/>
                  </a:lnTo>
                  <a:lnTo>
                    <a:pt x="8506269" y="452069"/>
                  </a:lnTo>
                  <a:lnTo>
                    <a:pt x="8438832" y="428917"/>
                  </a:lnTo>
                  <a:lnTo>
                    <a:pt x="8367687" y="406209"/>
                  </a:lnTo>
                  <a:lnTo>
                    <a:pt x="8292884" y="383971"/>
                  </a:lnTo>
                  <a:lnTo>
                    <a:pt x="8214525" y="362191"/>
                  </a:lnTo>
                  <a:lnTo>
                    <a:pt x="8132673" y="340906"/>
                  </a:lnTo>
                  <a:lnTo>
                    <a:pt x="8047406" y="320128"/>
                  </a:lnTo>
                  <a:lnTo>
                    <a:pt x="7958798" y="299859"/>
                  </a:lnTo>
                  <a:lnTo>
                    <a:pt x="7866939" y="280123"/>
                  </a:lnTo>
                  <a:lnTo>
                    <a:pt x="7771892" y="260934"/>
                  </a:lnTo>
                  <a:lnTo>
                    <a:pt x="7673734" y="242303"/>
                  </a:lnTo>
                  <a:lnTo>
                    <a:pt x="7572553" y="224243"/>
                  </a:lnTo>
                  <a:lnTo>
                    <a:pt x="7468413" y="206768"/>
                  </a:lnTo>
                  <a:lnTo>
                    <a:pt x="7306843" y="181698"/>
                  </a:lnTo>
                  <a:lnTo>
                    <a:pt x="7139051" y="158026"/>
                  </a:lnTo>
                  <a:lnTo>
                    <a:pt x="6965302" y="135813"/>
                  </a:lnTo>
                  <a:lnTo>
                    <a:pt x="6785851" y="115100"/>
                  </a:lnTo>
                  <a:lnTo>
                    <a:pt x="6600965" y="95923"/>
                  </a:lnTo>
                  <a:lnTo>
                    <a:pt x="6410896" y="78359"/>
                  </a:lnTo>
                  <a:lnTo>
                    <a:pt x="6215900" y="62420"/>
                  </a:lnTo>
                  <a:lnTo>
                    <a:pt x="6016244" y="48183"/>
                  </a:lnTo>
                  <a:lnTo>
                    <a:pt x="5812180" y="35699"/>
                  </a:lnTo>
                  <a:lnTo>
                    <a:pt x="5603964" y="24993"/>
                  </a:lnTo>
                  <a:lnTo>
                    <a:pt x="5391861" y="16129"/>
                  </a:lnTo>
                  <a:lnTo>
                    <a:pt x="5176126" y="9144"/>
                  </a:lnTo>
                  <a:lnTo>
                    <a:pt x="4957013" y="4102"/>
                  </a:lnTo>
                  <a:lnTo>
                    <a:pt x="4734788" y="1041"/>
                  </a:lnTo>
                  <a:lnTo>
                    <a:pt x="4509719" y="0"/>
                  </a:lnTo>
                  <a:lnTo>
                    <a:pt x="4284637" y="1041"/>
                  </a:lnTo>
                  <a:lnTo>
                    <a:pt x="4062412" y="4102"/>
                  </a:lnTo>
                  <a:lnTo>
                    <a:pt x="3843299" y="9144"/>
                  </a:lnTo>
                  <a:lnTo>
                    <a:pt x="3627564" y="16129"/>
                  </a:lnTo>
                  <a:lnTo>
                    <a:pt x="3415461" y="24993"/>
                  </a:lnTo>
                  <a:lnTo>
                    <a:pt x="3207245" y="35699"/>
                  </a:lnTo>
                  <a:lnTo>
                    <a:pt x="3003181" y="48183"/>
                  </a:lnTo>
                  <a:lnTo>
                    <a:pt x="2803525" y="62420"/>
                  </a:lnTo>
                  <a:lnTo>
                    <a:pt x="2608529" y="78359"/>
                  </a:lnTo>
                  <a:lnTo>
                    <a:pt x="2418461" y="95923"/>
                  </a:lnTo>
                  <a:lnTo>
                    <a:pt x="2233574" y="115100"/>
                  </a:lnTo>
                  <a:lnTo>
                    <a:pt x="2054123" y="135813"/>
                  </a:lnTo>
                  <a:lnTo>
                    <a:pt x="1880374" y="158026"/>
                  </a:lnTo>
                  <a:lnTo>
                    <a:pt x="1712582" y="181698"/>
                  </a:lnTo>
                  <a:lnTo>
                    <a:pt x="1551012" y="206768"/>
                  </a:lnTo>
                  <a:lnTo>
                    <a:pt x="1446872" y="224243"/>
                  </a:lnTo>
                  <a:lnTo>
                    <a:pt x="1345692" y="242303"/>
                  </a:lnTo>
                  <a:lnTo>
                    <a:pt x="1247533" y="260934"/>
                  </a:lnTo>
                  <a:lnTo>
                    <a:pt x="1152486" y="280123"/>
                  </a:lnTo>
                  <a:lnTo>
                    <a:pt x="1060627" y="299859"/>
                  </a:lnTo>
                  <a:lnTo>
                    <a:pt x="972019" y="320128"/>
                  </a:lnTo>
                  <a:lnTo>
                    <a:pt x="886764" y="340906"/>
                  </a:lnTo>
                  <a:lnTo>
                    <a:pt x="804900" y="362191"/>
                  </a:lnTo>
                  <a:lnTo>
                    <a:pt x="726541" y="383971"/>
                  </a:lnTo>
                  <a:lnTo>
                    <a:pt x="651751" y="406209"/>
                  </a:lnTo>
                  <a:lnTo>
                    <a:pt x="580593" y="428917"/>
                  </a:lnTo>
                  <a:lnTo>
                    <a:pt x="513156" y="452069"/>
                  </a:lnTo>
                  <a:lnTo>
                    <a:pt x="449516" y="475653"/>
                  </a:lnTo>
                  <a:lnTo>
                    <a:pt x="389750" y="499643"/>
                  </a:lnTo>
                  <a:lnTo>
                    <a:pt x="333933" y="524040"/>
                  </a:lnTo>
                  <a:lnTo>
                    <a:pt x="282143" y="548830"/>
                  </a:lnTo>
                  <a:lnTo>
                    <a:pt x="234442" y="573989"/>
                  </a:lnTo>
                  <a:lnTo>
                    <a:pt x="190931" y="599503"/>
                  </a:lnTo>
                  <a:lnTo>
                    <a:pt x="151676" y="625373"/>
                  </a:lnTo>
                  <a:lnTo>
                    <a:pt x="116751" y="651560"/>
                  </a:lnTo>
                  <a:lnTo>
                    <a:pt x="86233" y="678078"/>
                  </a:lnTo>
                  <a:lnTo>
                    <a:pt x="48895" y="718400"/>
                  </a:lnTo>
                  <a:lnTo>
                    <a:pt x="21907" y="759358"/>
                  </a:lnTo>
                  <a:lnTo>
                    <a:pt x="5524" y="800900"/>
                  </a:lnTo>
                  <a:lnTo>
                    <a:pt x="0" y="842962"/>
                  </a:lnTo>
                  <a:lnTo>
                    <a:pt x="609" y="857046"/>
                  </a:lnTo>
                  <a:lnTo>
                    <a:pt x="9791" y="898944"/>
                  </a:lnTo>
                  <a:lnTo>
                    <a:pt x="29730" y="940295"/>
                  </a:lnTo>
                  <a:lnTo>
                    <a:pt x="60210" y="981049"/>
                  </a:lnTo>
                  <a:lnTo>
                    <a:pt x="100939" y="1021156"/>
                  </a:lnTo>
                  <a:lnTo>
                    <a:pt x="133667" y="1047508"/>
                  </a:lnTo>
                  <a:lnTo>
                    <a:pt x="170776" y="1073543"/>
                  </a:lnTo>
                  <a:lnTo>
                    <a:pt x="212166" y="1099235"/>
                  </a:lnTo>
                  <a:lnTo>
                    <a:pt x="257771" y="1124572"/>
                  </a:lnTo>
                  <a:lnTo>
                    <a:pt x="333933" y="1161897"/>
                  </a:lnTo>
                  <a:lnTo>
                    <a:pt x="389750" y="1186294"/>
                  </a:lnTo>
                  <a:lnTo>
                    <a:pt x="449516" y="1210284"/>
                  </a:lnTo>
                  <a:lnTo>
                    <a:pt x="513156" y="1233868"/>
                  </a:lnTo>
                  <a:lnTo>
                    <a:pt x="580593" y="1257020"/>
                  </a:lnTo>
                  <a:lnTo>
                    <a:pt x="651751" y="1279728"/>
                  </a:lnTo>
                  <a:lnTo>
                    <a:pt x="726541" y="1301965"/>
                  </a:lnTo>
                  <a:lnTo>
                    <a:pt x="804900" y="1323746"/>
                  </a:lnTo>
                  <a:lnTo>
                    <a:pt x="886764" y="1345031"/>
                  </a:lnTo>
                  <a:lnTo>
                    <a:pt x="972019" y="1365808"/>
                  </a:lnTo>
                  <a:lnTo>
                    <a:pt x="1060627" y="1386078"/>
                  </a:lnTo>
                  <a:lnTo>
                    <a:pt x="1152486" y="1405813"/>
                  </a:lnTo>
                  <a:lnTo>
                    <a:pt x="1247533" y="1425003"/>
                  </a:lnTo>
                  <a:lnTo>
                    <a:pt x="1345692" y="1443634"/>
                  </a:lnTo>
                  <a:lnTo>
                    <a:pt x="1446872" y="1461693"/>
                  </a:lnTo>
                  <a:lnTo>
                    <a:pt x="1551012" y="1479169"/>
                  </a:lnTo>
                  <a:lnTo>
                    <a:pt x="1712582" y="1504238"/>
                  </a:lnTo>
                  <a:lnTo>
                    <a:pt x="1880374" y="1527911"/>
                  </a:lnTo>
                  <a:lnTo>
                    <a:pt x="2054123" y="1550123"/>
                  </a:lnTo>
                  <a:lnTo>
                    <a:pt x="2233574" y="1570837"/>
                  </a:lnTo>
                  <a:lnTo>
                    <a:pt x="2418461" y="1590014"/>
                  </a:lnTo>
                  <a:lnTo>
                    <a:pt x="2608529" y="1607578"/>
                  </a:lnTo>
                  <a:lnTo>
                    <a:pt x="2803525" y="1623517"/>
                  </a:lnTo>
                  <a:lnTo>
                    <a:pt x="3003181" y="1637741"/>
                  </a:lnTo>
                  <a:lnTo>
                    <a:pt x="3207245" y="1650238"/>
                  </a:lnTo>
                  <a:lnTo>
                    <a:pt x="3415461" y="1660944"/>
                  </a:lnTo>
                  <a:lnTo>
                    <a:pt x="3627564" y="1669808"/>
                  </a:lnTo>
                  <a:lnTo>
                    <a:pt x="3843299" y="1676793"/>
                  </a:lnTo>
                  <a:lnTo>
                    <a:pt x="4062412" y="1681835"/>
                  </a:lnTo>
                  <a:lnTo>
                    <a:pt x="4284637" y="1684896"/>
                  </a:lnTo>
                  <a:lnTo>
                    <a:pt x="4509719" y="1685925"/>
                  </a:lnTo>
                  <a:lnTo>
                    <a:pt x="4734788" y="1684896"/>
                  </a:lnTo>
                  <a:lnTo>
                    <a:pt x="4957013" y="1681835"/>
                  </a:lnTo>
                  <a:lnTo>
                    <a:pt x="5176126" y="1676793"/>
                  </a:lnTo>
                  <a:lnTo>
                    <a:pt x="5391861" y="1669808"/>
                  </a:lnTo>
                  <a:lnTo>
                    <a:pt x="5603964" y="1660944"/>
                  </a:lnTo>
                  <a:lnTo>
                    <a:pt x="5812180" y="1650238"/>
                  </a:lnTo>
                  <a:lnTo>
                    <a:pt x="6016244" y="1637741"/>
                  </a:lnTo>
                  <a:lnTo>
                    <a:pt x="6215900" y="1623517"/>
                  </a:lnTo>
                  <a:lnTo>
                    <a:pt x="6410896" y="1607578"/>
                  </a:lnTo>
                  <a:lnTo>
                    <a:pt x="6600965" y="1590014"/>
                  </a:lnTo>
                  <a:lnTo>
                    <a:pt x="6785851" y="1570837"/>
                  </a:lnTo>
                  <a:lnTo>
                    <a:pt x="6965302" y="1550123"/>
                  </a:lnTo>
                  <a:lnTo>
                    <a:pt x="7139051" y="1527911"/>
                  </a:lnTo>
                  <a:lnTo>
                    <a:pt x="7306843" y="1504238"/>
                  </a:lnTo>
                  <a:lnTo>
                    <a:pt x="7468413" y="1479169"/>
                  </a:lnTo>
                  <a:lnTo>
                    <a:pt x="7572553" y="1461693"/>
                  </a:lnTo>
                  <a:lnTo>
                    <a:pt x="7673734" y="1443634"/>
                  </a:lnTo>
                  <a:lnTo>
                    <a:pt x="7771892" y="1425003"/>
                  </a:lnTo>
                  <a:lnTo>
                    <a:pt x="7866939" y="1405813"/>
                  </a:lnTo>
                  <a:lnTo>
                    <a:pt x="7958798" y="1386078"/>
                  </a:lnTo>
                  <a:lnTo>
                    <a:pt x="8047406" y="1365808"/>
                  </a:lnTo>
                  <a:lnTo>
                    <a:pt x="8132673" y="1345031"/>
                  </a:lnTo>
                  <a:lnTo>
                    <a:pt x="8214525" y="1323746"/>
                  </a:lnTo>
                  <a:lnTo>
                    <a:pt x="8292884" y="1301965"/>
                  </a:lnTo>
                  <a:lnTo>
                    <a:pt x="8367687" y="1279728"/>
                  </a:lnTo>
                  <a:lnTo>
                    <a:pt x="8438832" y="1257020"/>
                  </a:lnTo>
                  <a:lnTo>
                    <a:pt x="8506269" y="1233868"/>
                  </a:lnTo>
                  <a:lnTo>
                    <a:pt x="8569909" y="1210284"/>
                  </a:lnTo>
                  <a:lnTo>
                    <a:pt x="8629675" y="1186294"/>
                  </a:lnTo>
                  <a:lnTo>
                    <a:pt x="8685492" y="1161897"/>
                  </a:lnTo>
                  <a:lnTo>
                    <a:pt x="8737295" y="1137107"/>
                  </a:lnTo>
                  <a:lnTo>
                    <a:pt x="8784984" y="1111948"/>
                  </a:lnTo>
                  <a:lnTo>
                    <a:pt x="8828494" y="1086421"/>
                  </a:lnTo>
                  <a:lnTo>
                    <a:pt x="8867750" y="1060564"/>
                  </a:lnTo>
                  <a:lnTo>
                    <a:pt x="8902675" y="1034364"/>
                  </a:lnTo>
                  <a:lnTo>
                    <a:pt x="8933193" y="1007859"/>
                  </a:lnTo>
                  <a:lnTo>
                    <a:pt x="8970531" y="967536"/>
                  </a:lnTo>
                  <a:lnTo>
                    <a:pt x="8997518" y="926579"/>
                  </a:lnTo>
                  <a:lnTo>
                    <a:pt x="9013914" y="885037"/>
                  </a:lnTo>
                  <a:lnTo>
                    <a:pt x="9019426" y="8429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046088" y="8869179"/>
              <a:ext cx="1455420" cy="340995"/>
            </a:xfrm>
            <a:custGeom>
              <a:avLst/>
              <a:gdLst/>
              <a:ahLst/>
              <a:cxnLst/>
              <a:rect l="l" t="t" r="r" b="b"/>
              <a:pathLst>
                <a:path w="1455419" h="340995">
                  <a:moveTo>
                    <a:pt x="222787" y="340915"/>
                  </a:moveTo>
                  <a:lnTo>
                    <a:pt x="155318" y="340209"/>
                  </a:lnTo>
                  <a:lnTo>
                    <a:pt x="93775" y="338030"/>
                  </a:lnTo>
                  <a:lnTo>
                    <a:pt x="43687" y="334186"/>
                  </a:lnTo>
                  <a:lnTo>
                    <a:pt x="0" y="320727"/>
                  </a:lnTo>
                  <a:lnTo>
                    <a:pt x="35843" y="291808"/>
                  </a:lnTo>
                  <a:lnTo>
                    <a:pt x="106519" y="256934"/>
                  </a:lnTo>
                  <a:lnTo>
                    <a:pt x="175623" y="227588"/>
                  </a:lnTo>
                  <a:lnTo>
                    <a:pt x="206748" y="215255"/>
                  </a:lnTo>
                  <a:lnTo>
                    <a:pt x="240526" y="0"/>
                  </a:lnTo>
                  <a:lnTo>
                    <a:pt x="523445" y="21094"/>
                  </a:lnTo>
                  <a:lnTo>
                    <a:pt x="513488" y="67373"/>
                  </a:lnTo>
                  <a:lnTo>
                    <a:pt x="491225" y="170173"/>
                  </a:lnTo>
                  <a:lnTo>
                    <a:pt x="468070" y="275440"/>
                  </a:lnTo>
                  <a:lnTo>
                    <a:pt x="455435" y="329120"/>
                  </a:lnTo>
                  <a:lnTo>
                    <a:pt x="405437" y="336129"/>
                  </a:lnTo>
                  <a:lnTo>
                    <a:pt x="353377" y="338682"/>
                  </a:lnTo>
                  <a:lnTo>
                    <a:pt x="290650" y="340341"/>
                  </a:lnTo>
                  <a:lnTo>
                    <a:pt x="222787" y="340915"/>
                  </a:lnTo>
                  <a:close/>
                </a:path>
                <a:path w="1455419" h="340995">
                  <a:moveTo>
                    <a:pt x="1204955" y="337597"/>
                  </a:moveTo>
                  <a:lnTo>
                    <a:pt x="1034903" y="336297"/>
                  </a:lnTo>
                  <a:lnTo>
                    <a:pt x="961425" y="320727"/>
                  </a:lnTo>
                  <a:lnTo>
                    <a:pt x="996053" y="291301"/>
                  </a:lnTo>
                  <a:lnTo>
                    <a:pt x="1063836" y="259513"/>
                  </a:lnTo>
                  <a:lnTo>
                    <a:pt x="1130003" y="234063"/>
                  </a:lnTo>
                  <a:lnTo>
                    <a:pt x="1159786" y="223647"/>
                  </a:lnTo>
                  <a:lnTo>
                    <a:pt x="1151398" y="25403"/>
                  </a:lnTo>
                  <a:lnTo>
                    <a:pt x="1446558" y="16784"/>
                  </a:lnTo>
                  <a:lnTo>
                    <a:pt x="1454946" y="329120"/>
                  </a:lnTo>
                  <a:lnTo>
                    <a:pt x="1376622" y="332561"/>
                  </a:lnTo>
                  <a:lnTo>
                    <a:pt x="1204955" y="3375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0012554" y="4298239"/>
            <a:ext cx="1551305" cy="829310"/>
          </a:xfrm>
          <a:custGeom>
            <a:avLst/>
            <a:gdLst/>
            <a:ahLst/>
            <a:cxnLst/>
            <a:rect l="l" t="t" r="r" b="b"/>
            <a:pathLst>
              <a:path w="1551304" h="829310">
                <a:moveTo>
                  <a:pt x="197221" y="829166"/>
                </a:moveTo>
                <a:lnTo>
                  <a:pt x="164558" y="801809"/>
                </a:lnTo>
                <a:lnTo>
                  <a:pt x="165073" y="796058"/>
                </a:lnTo>
                <a:lnTo>
                  <a:pt x="260641" y="570630"/>
                </a:lnTo>
                <a:lnTo>
                  <a:pt x="261928" y="563963"/>
                </a:lnTo>
                <a:lnTo>
                  <a:pt x="234375" y="534395"/>
                </a:lnTo>
                <a:lnTo>
                  <a:pt x="23979" y="534395"/>
                </a:lnTo>
                <a:lnTo>
                  <a:pt x="20468" y="533700"/>
                </a:lnTo>
                <a:lnTo>
                  <a:pt x="0" y="510599"/>
                </a:lnTo>
                <a:lnTo>
                  <a:pt x="0" y="23795"/>
                </a:lnTo>
                <a:lnTo>
                  <a:pt x="23979" y="0"/>
                </a:lnTo>
                <a:lnTo>
                  <a:pt x="1527461" y="29"/>
                </a:lnTo>
                <a:lnTo>
                  <a:pt x="1551263" y="27445"/>
                </a:lnTo>
                <a:lnTo>
                  <a:pt x="1551234" y="510679"/>
                </a:lnTo>
                <a:lnTo>
                  <a:pt x="1526425" y="534517"/>
                </a:lnTo>
                <a:lnTo>
                  <a:pt x="650518" y="534392"/>
                </a:lnTo>
                <a:lnTo>
                  <a:pt x="645455" y="535904"/>
                </a:lnTo>
                <a:lnTo>
                  <a:pt x="202789" y="827646"/>
                </a:lnTo>
                <a:lnTo>
                  <a:pt x="197221" y="829166"/>
                </a:lnTo>
                <a:close/>
              </a:path>
            </a:pathLst>
          </a:custGeom>
          <a:solidFill>
            <a:srgbClr val="647E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340857" y="5841770"/>
            <a:ext cx="535305" cy="414655"/>
          </a:xfrm>
          <a:custGeom>
            <a:avLst/>
            <a:gdLst/>
            <a:ahLst/>
            <a:cxnLst/>
            <a:rect l="l" t="t" r="r" b="b"/>
            <a:pathLst>
              <a:path w="535305" h="414654">
                <a:moveTo>
                  <a:pt x="433646" y="414632"/>
                </a:moveTo>
                <a:lnTo>
                  <a:pt x="388887" y="403603"/>
                </a:lnTo>
                <a:lnTo>
                  <a:pt x="335582" y="386024"/>
                </a:lnTo>
                <a:lnTo>
                  <a:pt x="277617" y="363980"/>
                </a:lnTo>
                <a:lnTo>
                  <a:pt x="218879" y="339554"/>
                </a:lnTo>
                <a:lnTo>
                  <a:pt x="163254" y="314830"/>
                </a:lnTo>
                <a:lnTo>
                  <a:pt x="114629" y="291893"/>
                </a:lnTo>
                <a:lnTo>
                  <a:pt x="76892" y="272825"/>
                </a:lnTo>
                <a:lnTo>
                  <a:pt x="35860" y="245523"/>
                </a:lnTo>
                <a:lnTo>
                  <a:pt x="21953" y="208337"/>
                </a:lnTo>
                <a:lnTo>
                  <a:pt x="22416" y="202553"/>
                </a:lnTo>
                <a:lnTo>
                  <a:pt x="8035" y="188047"/>
                </a:lnTo>
                <a:lnTo>
                  <a:pt x="7341" y="171393"/>
                </a:lnTo>
                <a:lnTo>
                  <a:pt x="12597" y="157674"/>
                </a:lnTo>
                <a:lnTo>
                  <a:pt x="16069" y="151971"/>
                </a:lnTo>
                <a:lnTo>
                  <a:pt x="10877" y="147392"/>
                </a:lnTo>
                <a:lnTo>
                  <a:pt x="6609" y="141890"/>
                </a:lnTo>
                <a:lnTo>
                  <a:pt x="2075" y="132530"/>
                </a:lnTo>
                <a:lnTo>
                  <a:pt x="0" y="122337"/>
                </a:lnTo>
                <a:lnTo>
                  <a:pt x="514" y="111948"/>
                </a:lnTo>
                <a:lnTo>
                  <a:pt x="3585" y="102010"/>
                </a:lnTo>
                <a:lnTo>
                  <a:pt x="9021" y="93143"/>
                </a:lnTo>
                <a:lnTo>
                  <a:pt x="16483" y="85900"/>
                </a:lnTo>
                <a:lnTo>
                  <a:pt x="22416" y="82336"/>
                </a:lnTo>
                <a:lnTo>
                  <a:pt x="69079" y="104820"/>
                </a:lnTo>
                <a:lnTo>
                  <a:pt x="116757" y="124295"/>
                </a:lnTo>
                <a:lnTo>
                  <a:pt x="165452" y="140763"/>
                </a:lnTo>
                <a:lnTo>
                  <a:pt x="215163" y="154222"/>
                </a:lnTo>
                <a:lnTo>
                  <a:pt x="265890" y="164673"/>
                </a:lnTo>
                <a:lnTo>
                  <a:pt x="247017" y="140729"/>
                </a:lnTo>
                <a:lnTo>
                  <a:pt x="207401" y="87100"/>
                </a:lnTo>
                <a:lnTo>
                  <a:pt x="172546" y="31088"/>
                </a:lnTo>
                <a:lnTo>
                  <a:pt x="167956" y="0"/>
                </a:lnTo>
                <a:lnTo>
                  <a:pt x="191208" y="6508"/>
                </a:lnTo>
                <a:lnTo>
                  <a:pt x="230424" y="33166"/>
                </a:lnTo>
                <a:lnTo>
                  <a:pt x="277876" y="71619"/>
                </a:lnTo>
                <a:lnTo>
                  <a:pt x="325838" y="113512"/>
                </a:lnTo>
                <a:lnTo>
                  <a:pt x="392386" y="174200"/>
                </a:lnTo>
                <a:lnTo>
                  <a:pt x="427925" y="191679"/>
                </a:lnTo>
                <a:lnTo>
                  <a:pt x="475386" y="202269"/>
                </a:lnTo>
                <a:lnTo>
                  <a:pt x="516939" y="207500"/>
                </a:lnTo>
                <a:lnTo>
                  <a:pt x="534753" y="208904"/>
                </a:lnTo>
                <a:lnTo>
                  <a:pt x="433646" y="414632"/>
                </a:lnTo>
                <a:close/>
              </a:path>
            </a:pathLst>
          </a:custGeom>
          <a:solidFill>
            <a:srgbClr val="F1DB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258049" y="6649034"/>
            <a:ext cx="1275080" cy="2277745"/>
          </a:xfrm>
          <a:custGeom>
            <a:avLst/>
            <a:gdLst/>
            <a:ahLst/>
            <a:cxnLst/>
            <a:rect l="l" t="t" r="r" b="b"/>
            <a:pathLst>
              <a:path w="1275080" h="2277745">
                <a:moveTo>
                  <a:pt x="350022" y="2277304"/>
                </a:moveTo>
                <a:lnTo>
                  <a:pt x="0" y="2242600"/>
                </a:lnTo>
                <a:lnTo>
                  <a:pt x="226697" y="246556"/>
                </a:lnTo>
                <a:lnTo>
                  <a:pt x="1171347" y="0"/>
                </a:lnTo>
                <a:lnTo>
                  <a:pt x="1159637" y="61373"/>
                </a:lnTo>
                <a:lnTo>
                  <a:pt x="1149470" y="101619"/>
                </a:lnTo>
                <a:lnTo>
                  <a:pt x="1136663" y="147690"/>
                </a:lnTo>
                <a:lnTo>
                  <a:pt x="1121390" y="199172"/>
                </a:lnTo>
                <a:lnTo>
                  <a:pt x="1103827" y="255654"/>
                </a:lnTo>
                <a:lnTo>
                  <a:pt x="1084149" y="316724"/>
                </a:lnTo>
                <a:lnTo>
                  <a:pt x="1062533" y="381970"/>
                </a:lnTo>
                <a:lnTo>
                  <a:pt x="1072280" y="356566"/>
                </a:lnTo>
                <a:lnTo>
                  <a:pt x="1274722" y="2259612"/>
                </a:lnTo>
                <a:lnTo>
                  <a:pt x="826540" y="2263921"/>
                </a:lnTo>
                <a:lnTo>
                  <a:pt x="681227" y="1424676"/>
                </a:lnTo>
                <a:lnTo>
                  <a:pt x="555356" y="1752343"/>
                </a:lnTo>
                <a:lnTo>
                  <a:pt x="449740" y="2023829"/>
                </a:lnTo>
                <a:lnTo>
                  <a:pt x="350022" y="2277304"/>
                </a:lnTo>
                <a:close/>
              </a:path>
            </a:pathLst>
          </a:custGeom>
          <a:solidFill>
            <a:srgbClr val="E4BE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469785" y="4660929"/>
            <a:ext cx="657225" cy="1146175"/>
          </a:xfrm>
          <a:custGeom>
            <a:avLst/>
            <a:gdLst/>
            <a:ahLst/>
            <a:cxnLst/>
            <a:rect l="l" t="t" r="r" b="b"/>
            <a:pathLst>
              <a:path w="657225" h="1146175">
                <a:moveTo>
                  <a:pt x="389240" y="1145910"/>
                </a:moveTo>
                <a:lnTo>
                  <a:pt x="174104" y="1076275"/>
                </a:lnTo>
                <a:lnTo>
                  <a:pt x="79117" y="848545"/>
                </a:lnTo>
                <a:lnTo>
                  <a:pt x="65300" y="840546"/>
                </a:lnTo>
                <a:lnTo>
                  <a:pt x="39644" y="815344"/>
                </a:lnTo>
                <a:lnTo>
                  <a:pt x="25847" y="771131"/>
                </a:lnTo>
                <a:lnTo>
                  <a:pt x="47606" y="706100"/>
                </a:lnTo>
                <a:lnTo>
                  <a:pt x="77717" y="666481"/>
                </a:lnTo>
                <a:lnTo>
                  <a:pt x="111921" y="632753"/>
                </a:lnTo>
                <a:lnTo>
                  <a:pt x="147342" y="602256"/>
                </a:lnTo>
                <a:lnTo>
                  <a:pt x="181105" y="572326"/>
                </a:lnTo>
                <a:lnTo>
                  <a:pt x="210336" y="540301"/>
                </a:lnTo>
                <a:lnTo>
                  <a:pt x="232159" y="503518"/>
                </a:lnTo>
                <a:lnTo>
                  <a:pt x="243700" y="459316"/>
                </a:lnTo>
                <a:lnTo>
                  <a:pt x="210977" y="365206"/>
                </a:lnTo>
                <a:lnTo>
                  <a:pt x="126610" y="269182"/>
                </a:lnTo>
                <a:lnTo>
                  <a:pt x="39863" y="194507"/>
                </a:lnTo>
                <a:lnTo>
                  <a:pt x="0" y="164446"/>
                </a:lnTo>
                <a:lnTo>
                  <a:pt x="5589" y="136965"/>
                </a:lnTo>
                <a:lnTo>
                  <a:pt x="37575" y="77460"/>
                </a:lnTo>
                <a:lnTo>
                  <a:pt x="118782" y="20336"/>
                </a:lnTo>
                <a:lnTo>
                  <a:pt x="272037" y="0"/>
                </a:lnTo>
                <a:lnTo>
                  <a:pt x="324452" y="6284"/>
                </a:lnTo>
                <a:lnTo>
                  <a:pt x="369524" y="19223"/>
                </a:lnTo>
                <a:lnTo>
                  <a:pt x="407750" y="38110"/>
                </a:lnTo>
                <a:lnTo>
                  <a:pt x="439629" y="62240"/>
                </a:lnTo>
                <a:lnTo>
                  <a:pt x="465659" y="90908"/>
                </a:lnTo>
                <a:lnTo>
                  <a:pt x="486338" y="123407"/>
                </a:lnTo>
                <a:lnTo>
                  <a:pt x="502163" y="159031"/>
                </a:lnTo>
                <a:lnTo>
                  <a:pt x="513635" y="197075"/>
                </a:lnTo>
                <a:lnTo>
                  <a:pt x="521249" y="236833"/>
                </a:lnTo>
                <a:lnTo>
                  <a:pt x="525506" y="277600"/>
                </a:lnTo>
                <a:lnTo>
                  <a:pt x="526902" y="318669"/>
                </a:lnTo>
                <a:lnTo>
                  <a:pt x="525936" y="359335"/>
                </a:lnTo>
                <a:lnTo>
                  <a:pt x="523106" y="398892"/>
                </a:lnTo>
                <a:lnTo>
                  <a:pt x="518911" y="436634"/>
                </a:lnTo>
                <a:lnTo>
                  <a:pt x="510146" y="502641"/>
                </a:lnTo>
                <a:lnTo>
                  <a:pt x="503886" y="556440"/>
                </a:lnTo>
                <a:lnTo>
                  <a:pt x="501917" y="601292"/>
                </a:lnTo>
                <a:lnTo>
                  <a:pt x="506023" y="640457"/>
                </a:lnTo>
                <a:lnTo>
                  <a:pt x="517989" y="677199"/>
                </a:lnTo>
                <a:lnTo>
                  <a:pt x="539599" y="714777"/>
                </a:lnTo>
                <a:lnTo>
                  <a:pt x="572638" y="756455"/>
                </a:lnTo>
                <a:lnTo>
                  <a:pt x="607343" y="803058"/>
                </a:lnTo>
                <a:lnTo>
                  <a:pt x="632839" y="851954"/>
                </a:lnTo>
                <a:lnTo>
                  <a:pt x="649247" y="901216"/>
                </a:lnTo>
                <a:lnTo>
                  <a:pt x="656684" y="948914"/>
                </a:lnTo>
                <a:lnTo>
                  <a:pt x="655271" y="993121"/>
                </a:lnTo>
                <a:lnTo>
                  <a:pt x="645125" y="1031908"/>
                </a:lnTo>
                <a:lnTo>
                  <a:pt x="566649" y="1102945"/>
                </a:lnTo>
                <a:lnTo>
                  <a:pt x="487655" y="1128359"/>
                </a:lnTo>
                <a:lnTo>
                  <a:pt x="418736" y="1141909"/>
                </a:lnTo>
                <a:lnTo>
                  <a:pt x="389240" y="1145910"/>
                </a:lnTo>
                <a:close/>
              </a:path>
            </a:pathLst>
          </a:custGeom>
          <a:solidFill>
            <a:srgbClr val="647E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341092" y="7876383"/>
            <a:ext cx="1162685" cy="1352550"/>
          </a:xfrm>
          <a:custGeom>
            <a:avLst/>
            <a:gdLst/>
            <a:ahLst/>
            <a:cxnLst/>
            <a:rect l="l" t="t" r="r" b="b"/>
            <a:pathLst>
              <a:path w="1162684" h="1352550">
                <a:moveTo>
                  <a:pt x="898177" y="1352310"/>
                </a:moveTo>
                <a:lnTo>
                  <a:pt x="3854" y="1352310"/>
                </a:lnTo>
                <a:lnTo>
                  <a:pt x="2721" y="1343237"/>
                </a:lnTo>
                <a:lnTo>
                  <a:pt x="0" y="1288717"/>
                </a:lnTo>
                <a:lnTo>
                  <a:pt x="1057" y="1234404"/>
                </a:lnTo>
                <a:lnTo>
                  <a:pt x="5894" y="1180296"/>
                </a:lnTo>
                <a:lnTo>
                  <a:pt x="14509" y="1126394"/>
                </a:lnTo>
                <a:lnTo>
                  <a:pt x="24720" y="1076753"/>
                </a:lnTo>
                <a:lnTo>
                  <a:pt x="37498" y="1027933"/>
                </a:lnTo>
                <a:lnTo>
                  <a:pt x="52842" y="979934"/>
                </a:lnTo>
                <a:lnTo>
                  <a:pt x="70753" y="932757"/>
                </a:lnTo>
                <a:lnTo>
                  <a:pt x="91230" y="886401"/>
                </a:lnTo>
                <a:lnTo>
                  <a:pt x="114120" y="841190"/>
                </a:lnTo>
                <a:lnTo>
                  <a:pt x="139270" y="797446"/>
                </a:lnTo>
                <a:lnTo>
                  <a:pt x="166681" y="755169"/>
                </a:lnTo>
                <a:lnTo>
                  <a:pt x="196353" y="714359"/>
                </a:lnTo>
                <a:lnTo>
                  <a:pt x="228285" y="675016"/>
                </a:lnTo>
                <a:lnTo>
                  <a:pt x="236290" y="650927"/>
                </a:lnTo>
                <a:lnTo>
                  <a:pt x="242008" y="626415"/>
                </a:lnTo>
                <a:lnTo>
                  <a:pt x="245439" y="601480"/>
                </a:lnTo>
                <a:lnTo>
                  <a:pt x="246582" y="576121"/>
                </a:lnTo>
                <a:lnTo>
                  <a:pt x="245439" y="550762"/>
                </a:lnTo>
                <a:lnTo>
                  <a:pt x="242008" y="525826"/>
                </a:lnTo>
                <a:lnTo>
                  <a:pt x="236290" y="501314"/>
                </a:lnTo>
                <a:lnTo>
                  <a:pt x="228285" y="477226"/>
                </a:lnTo>
                <a:lnTo>
                  <a:pt x="218433" y="445039"/>
                </a:lnTo>
                <a:lnTo>
                  <a:pt x="209838" y="405237"/>
                </a:lnTo>
                <a:lnTo>
                  <a:pt x="203339" y="359715"/>
                </a:lnTo>
                <a:lnTo>
                  <a:pt x="199773" y="310368"/>
                </a:lnTo>
                <a:lnTo>
                  <a:pt x="199978" y="259090"/>
                </a:lnTo>
                <a:lnTo>
                  <a:pt x="204792" y="207777"/>
                </a:lnTo>
                <a:lnTo>
                  <a:pt x="215052" y="158323"/>
                </a:lnTo>
                <a:lnTo>
                  <a:pt x="231596" y="112624"/>
                </a:lnTo>
                <a:lnTo>
                  <a:pt x="255262" y="72574"/>
                </a:lnTo>
                <a:lnTo>
                  <a:pt x="288790" y="38389"/>
                </a:lnTo>
                <a:lnTo>
                  <a:pt x="330089" y="14172"/>
                </a:lnTo>
                <a:lnTo>
                  <a:pt x="376282" y="1610"/>
                </a:lnTo>
                <a:lnTo>
                  <a:pt x="400216" y="0"/>
                </a:lnTo>
                <a:lnTo>
                  <a:pt x="412183" y="390"/>
                </a:lnTo>
                <a:lnTo>
                  <a:pt x="462343" y="6328"/>
                </a:lnTo>
                <a:lnTo>
                  <a:pt x="499316" y="17148"/>
                </a:lnTo>
                <a:lnTo>
                  <a:pt x="534077" y="33759"/>
                </a:lnTo>
                <a:lnTo>
                  <a:pt x="565700" y="55705"/>
                </a:lnTo>
                <a:lnTo>
                  <a:pt x="593405" y="82430"/>
                </a:lnTo>
                <a:lnTo>
                  <a:pt x="627268" y="129593"/>
                </a:lnTo>
                <a:lnTo>
                  <a:pt x="648147" y="171291"/>
                </a:lnTo>
                <a:lnTo>
                  <a:pt x="664619" y="216478"/>
                </a:lnTo>
                <a:lnTo>
                  <a:pt x="677010" y="264232"/>
                </a:lnTo>
                <a:lnTo>
                  <a:pt x="685648" y="313630"/>
                </a:lnTo>
                <a:lnTo>
                  <a:pt x="690857" y="363749"/>
                </a:lnTo>
                <a:lnTo>
                  <a:pt x="692965" y="413667"/>
                </a:lnTo>
                <a:lnTo>
                  <a:pt x="692299" y="462461"/>
                </a:lnTo>
                <a:lnTo>
                  <a:pt x="689184" y="509208"/>
                </a:lnTo>
                <a:lnTo>
                  <a:pt x="677535" y="605810"/>
                </a:lnTo>
                <a:lnTo>
                  <a:pt x="675371" y="658466"/>
                </a:lnTo>
                <a:lnTo>
                  <a:pt x="677457" y="710953"/>
                </a:lnTo>
                <a:lnTo>
                  <a:pt x="683792" y="763271"/>
                </a:lnTo>
                <a:lnTo>
                  <a:pt x="694375" y="815419"/>
                </a:lnTo>
                <a:lnTo>
                  <a:pt x="736481" y="778745"/>
                </a:lnTo>
                <a:lnTo>
                  <a:pt x="761393" y="740965"/>
                </a:lnTo>
                <a:lnTo>
                  <a:pt x="775126" y="700718"/>
                </a:lnTo>
                <a:lnTo>
                  <a:pt x="791696" y="613869"/>
                </a:lnTo>
                <a:lnTo>
                  <a:pt x="795256" y="598803"/>
                </a:lnTo>
                <a:lnTo>
                  <a:pt x="811781" y="554429"/>
                </a:lnTo>
                <a:lnTo>
                  <a:pt x="837041" y="515055"/>
                </a:lnTo>
                <a:lnTo>
                  <a:pt x="869254" y="481901"/>
                </a:lnTo>
                <a:lnTo>
                  <a:pt x="906633" y="456192"/>
                </a:lnTo>
                <a:lnTo>
                  <a:pt x="947395" y="439148"/>
                </a:lnTo>
                <a:lnTo>
                  <a:pt x="989755" y="431991"/>
                </a:lnTo>
                <a:lnTo>
                  <a:pt x="1031929" y="435944"/>
                </a:lnTo>
                <a:lnTo>
                  <a:pt x="1068072" y="452179"/>
                </a:lnTo>
                <a:lnTo>
                  <a:pt x="1099655" y="476113"/>
                </a:lnTo>
                <a:lnTo>
                  <a:pt x="1125067" y="506527"/>
                </a:lnTo>
                <a:lnTo>
                  <a:pt x="1148180" y="554930"/>
                </a:lnTo>
                <a:lnTo>
                  <a:pt x="1158927" y="595524"/>
                </a:lnTo>
                <a:lnTo>
                  <a:pt x="1162381" y="637376"/>
                </a:lnTo>
                <a:lnTo>
                  <a:pt x="1161879" y="651414"/>
                </a:lnTo>
                <a:lnTo>
                  <a:pt x="1155466" y="692915"/>
                </a:lnTo>
                <a:lnTo>
                  <a:pt x="1141841" y="732687"/>
                </a:lnTo>
                <a:lnTo>
                  <a:pt x="1128955" y="757579"/>
                </a:lnTo>
                <a:lnTo>
                  <a:pt x="1101406" y="819590"/>
                </a:lnTo>
                <a:lnTo>
                  <a:pt x="1088183" y="879938"/>
                </a:lnTo>
                <a:lnTo>
                  <a:pt x="1085288" y="934842"/>
                </a:lnTo>
                <a:lnTo>
                  <a:pt x="1088721" y="980521"/>
                </a:lnTo>
                <a:lnTo>
                  <a:pt x="1094484" y="1013196"/>
                </a:lnTo>
                <a:lnTo>
                  <a:pt x="1098578" y="1029087"/>
                </a:lnTo>
                <a:lnTo>
                  <a:pt x="1107987" y="1046986"/>
                </a:lnTo>
                <a:lnTo>
                  <a:pt x="1116613" y="1065236"/>
                </a:lnTo>
                <a:lnTo>
                  <a:pt x="1131517" y="1102786"/>
                </a:lnTo>
                <a:lnTo>
                  <a:pt x="1143192" y="1141463"/>
                </a:lnTo>
                <a:lnTo>
                  <a:pt x="1151544" y="1180993"/>
                </a:lnTo>
                <a:lnTo>
                  <a:pt x="1156523" y="1221087"/>
                </a:lnTo>
                <a:lnTo>
                  <a:pt x="1158082" y="1261460"/>
                </a:lnTo>
                <a:lnTo>
                  <a:pt x="1157579" y="1281677"/>
                </a:lnTo>
                <a:lnTo>
                  <a:pt x="1156222" y="1301819"/>
                </a:lnTo>
                <a:lnTo>
                  <a:pt x="1154011" y="1321885"/>
                </a:lnTo>
                <a:lnTo>
                  <a:pt x="1150945" y="1341875"/>
                </a:lnTo>
                <a:lnTo>
                  <a:pt x="1149132" y="1350041"/>
                </a:lnTo>
                <a:lnTo>
                  <a:pt x="898177" y="1350041"/>
                </a:lnTo>
                <a:lnTo>
                  <a:pt x="898177" y="1352310"/>
                </a:lnTo>
                <a:close/>
              </a:path>
            </a:pathLst>
          </a:custGeom>
          <a:solidFill>
            <a:srgbClr val="647E8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11858979" y="4633937"/>
            <a:ext cx="3159125" cy="3009265"/>
            <a:chOff x="11858979" y="4633937"/>
            <a:chExt cx="3159125" cy="3009265"/>
          </a:xfrm>
        </p:grpSpPr>
        <p:sp>
          <p:nvSpPr>
            <p:cNvPr id="18" name="object 18"/>
            <p:cNvSpPr/>
            <p:nvPr/>
          </p:nvSpPr>
          <p:spPr>
            <a:xfrm>
              <a:off x="12019438" y="4769081"/>
              <a:ext cx="2998470" cy="2874010"/>
            </a:xfrm>
            <a:custGeom>
              <a:avLst/>
              <a:gdLst/>
              <a:ahLst/>
              <a:cxnLst/>
              <a:rect l="l" t="t" r="r" b="b"/>
              <a:pathLst>
                <a:path w="2998469" h="2874009">
                  <a:moveTo>
                    <a:pt x="2852848" y="2873481"/>
                  </a:moveTo>
                  <a:lnTo>
                    <a:pt x="145319" y="2873480"/>
                  </a:lnTo>
                  <a:lnTo>
                    <a:pt x="101293" y="2864718"/>
                  </a:lnTo>
                  <a:lnTo>
                    <a:pt x="61674" y="2843529"/>
                  </a:lnTo>
                  <a:lnTo>
                    <a:pt x="29934" y="2811771"/>
                  </a:lnTo>
                  <a:lnTo>
                    <a:pt x="8757" y="2772130"/>
                  </a:lnTo>
                  <a:lnTo>
                    <a:pt x="0" y="2728080"/>
                  </a:lnTo>
                  <a:lnTo>
                    <a:pt x="0" y="145622"/>
                  </a:lnTo>
                  <a:lnTo>
                    <a:pt x="8754" y="101547"/>
                  </a:lnTo>
                  <a:lnTo>
                    <a:pt x="29924" y="61874"/>
                  </a:lnTo>
                  <a:lnTo>
                    <a:pt x="61658" y="30075"/>
                  </a:lnTo>
                  <a:lnTo>
                    <a:pt x="101278" y="8834"/>
                  </a:lnTo>
                  <a:lnTo>
                    <a:pt x="145316" y="10"/>
                  </a:lnTo>
                  <a:lnTo>
                    <a:pt x="2852855" y="0"/>
                  </a:lnTo>
                  <a:lnTo>
                    <a:pt x="2867803" y="1473"/>
                  </a:lnTo>
                  <a:lnTo>
                    <a:pt x="2910857" y="14540"/>
                  </a:lnTo>
                  <a:lnTo>
                    <a:pt x="2948235" y="39529"/>
                  </a:lnTo>
                  <a:lnTo>
                    <a:pt x="2976777" y="74326"/>
                  </a:lnTo>
                  <a:lnTo>
                    <a:pt x="2993980" y="115882"/>
                  </a:lnTo>
                  <a:lnTo>
                    <a:pt x="2998390" y="145615"/>
                  </a:lnTo>
                  <a:lnTo>
                    <a:pt x="2998379" y="2728084"/>
                  </a:lnTo>
                  <a:lnTo>
                    <a:pt x="2989561" y="2772147"/>
                  </a:lnTo>
                  <a:lnTo>
                    <a:pt x="2968331" y="2811788"/>
                  </a:lnTo>
                  <a:lnTo>
                    <a:pt x="2936550" y="2843540"/>
                  </a:lnTo>
                  <a:lnTo>
                    <a:pt x="2896899" y="2864722"/>
                  </a:lnTo>
                  <a:lnTo>
                    <a:pt x="2852848" y="2873481"/>
                  </a:lnTo>
                  <a:close/>
                </a:path>
              </a:pathLst>
            </a:custGeom>
            <a:solidFill>
              <a:srgbClr val="647E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858979" y="4633937"/>
              <a:ext cx="3016250" cy="2882900"/>
            </a:xfrm>
            <a:custGeom>
              <a:avLst/>
              <a:gdLst/>
              <a:ahLst/>
              <a:cxnLst/>
              <a:rect l="l" t="t" r="r" b="b"/>
              <a:pathLst>
                <a:path w="3016250" h="2882900">
                  <a:moveTo>
                    <a:pt x="2923184" y="12699"/>
                  </a:moveTo>
                  <a:lnTo>
                    <a:pt x="92575" y="12699"/>
                  </a:lnTo>
                  <a:lnTo>
                    <a:pt x="99832" y="0"/>
                  </a:lnTo>
                  <a:lnTo>
                    <a:pt x="2915928" y="0"/>
                  </a:lnTo>
                  <a:lnTo>
                    <a:pt x="2923184" y="12699"/>
                  </a:lnTo>
                  <a:close/>
                </a:path>
                <a:path w="3016250" h="2882900">
                  <a:moveTo>
                    <a:pt x="105920" y="25399"/>
                  </a:moveTo>
                  <a:lnTo>
                    <a:pt x="71906" y="25399"/>
                  </a:lnTo>
                  <a:lnTo>
                    <a:pt x="78612" y="12699"/>
                  </a:lnTo>
                  <a:lnTo>
                    <a:pt x="112597" y="12699"/>
                  </a:lnTo>
                  <a:lnTo>
                    <a:pt x="105920" y="25399"/>
                  </a:lnTo>
                  <a:close/>
                </a:path>
                <a:path w="3016250" h="2882900">
                  <a:moveTo>
                    <a:pt x="2943854" y="25399"/>
                  </a:moveTo>
                  <a:lnTo>
                    <a:pt x="2909595" y="25399"/>
                  </a:lnTo>
                  <a:lnTo>
                    <a:pt x="2902952" y="12699"/>
                  </a:lnTo>
                  <a:lnTo>
                    <a:pt x="2937147" y="12699"/>
                  </a:lnTo>
                  <a:lnTo>
                    <a:pt x="2943854" y="25399"/>
                  </a:lnTo>
                  <a:close/>
                </a:path>
                <a:path w="3016250" h="2882900">
                  <a:moveTo>
                    <a:pt x="80742" y="38099"/>
                  </a:moveTo>
                  <a:lnTo>
                    <a:pt x="53172" y="38099"/>
                  </a:lnTo>
                  <a:lnTo>
                    <a:pt x="59170" y="25399"/>
                  </a:lnTo>
                  <a:lnTo>
                    <a:pt x="86787" y="25399"/>
                  </a:lnTo>
                  <a:lnTo>
                    <a:pt x="80742" y="38099"/>
                  </a:lnTo>
                  <a:close/>
                </a:path>
                <a:path w="3016250" h="2882900">
                  <a:moveTo>
                    <a:pt x="2962588" y="38099"/>
                  </a:moveTo>
                  <a:lnTo>
                    <a:pt x="2934638" y="38099"/>
                  </a:lnTo>
                  <a:lnTo>
                    <a:pt x="2928626" y="25399"/>
                  </a:lnTo>
                  <a:lnTo>
                    <a:pt x="2956590" y="25399"/>
                  </a:lnTo>
                  <a:lnTo>
                    <a:pt x="2962588" y="38099"/>
                  </a:lnTo>
                  <a:close/>
                </a:path>
                <a:path w="3016250" h="2882900">
                  <a:moveTo>
                    <a:pt x="63862" y="50799"/>
                  </a:moveTo>
                  <a:lnTo>
                    <a:pt x="41944" y="50799"/>
                  </a:lnTo>
                  <a:lnTo>
                    <a:pt x="47421" y="38099"/>
                  </a:lnTo>
                  <a:lnTo>
                    <a:pt x="69264" y="38099"/>
                  </a:lnTo>
                  <a:lnTo>
                    <a:pt x="63862" y="50799"/>
                  </a:lnTo>
                  <a:close/>
                </a:path>
                <a:path w="3016250" h="2882900">
                  <a:moveTo>
                    <a:pt x="2973815" y="50799"/>
                  </a:moveTo>
                  <a:lnTo>
                    <a:pt x="2951422" y="50799"/>
                  </a:lnTo>
                  <a:lnTo>
                    <a:pt x="2946050" y="38099"/>
                  </a:lnTo>
                  <a:lnTo>
                    <a:pt x="2968339" y="38099"/>
                  </a:lnTo>
                  <a:lnTo>
                    <a:pt x="2973815" y="50799"/>
                  </a:lnTo>
                  <a:close/>
                </a:path>
                <a:path w="3016250" h="2882900">
                  <a:moveTo>
                    <a:pt x="53752" y="63499"/>
                  </a:moveTo>
                  <a:lnTo>
                    <a:pt x="31893" y="63499"/>
                  </a:lnTo>
                  <a:lnTo>
                    <a:pt x="36768" y="50799"/>
                  </a:lnTo>
                  <a:lnTo>
                    <a:pt x="58683" y="50799"/>
                  </a:lnTo>
                  <a:lnTo>
                    <a:pt x="53752" y="63499"/>
                  </a:lnTo>
                  <a:close/>
                </a:path>
                <a:path w="3016250" h="2882900">
                  <a:moveTo>
                    <a:pt x="2983867" y="63499"/>
                  </a:moveTo>
                  <a:lnTo>
                    <a:pt x="2961472" y="63499"/>
                  </a:lnTo>
                  <a:lnTo>
                    <a:pt x="2956571" y="50799"/>
                  </a:lnTo>
                  <a:lnTo>
                    <a:pt x="2978991" y="50799"/>
                  </a:lnTo>
                  <a:lnTo>
                    <a:pt x="2983867" y="63499"/>
                  </a:lnTo>
                  <a:close/>
                </a:path>
                <a:path w="3016250" h="2882900">
                  <a:moveTo>
                    <a:pt x="40601" y="76199"/>
                  </a:moveTo>
                  <a:lnTo>
                    <a:pt x="23066" y="76199"/>
                  </a:lnTo>
                  <a:lnTo>
                    <a:pt x="27318" y="63499"/>
                  </a:lnTo>
                  <a:lnTo>
                    <a:pt x="44712" y="63499"/>
                  </a:lnTo>
                  <a:lnTo>
                    <a:pt x="40601" y="76199"/>
                  </a:lnTo>
                  <a:close/>
                </a:path>
                <a:path w="3016250" h="2882900">
                  <a:moveTo>
                    <a:pt x="2992693" y="76199"/>
                  </a:moveTo>
                  <a:lnTo>
                    <a:pt x="2974550" y="76199"/>
                  </a:lnTo>
                  <a:lnTo>
                    <a:pt x="2970462" y="63499"/>
                  </a:lnTo>
                  <a:lnTo>
                    <a:pt x="2988442" y="63499"/>
                  </a:lnTo>
                  <a:lnTo>
                    <a:pt x="2992693" y="76199"/>
                  </a:lnTo>
                  <a:close/>
                </a:path>
                <a:path w="3016250" h="2882900">
                  <a:moveTo>
                    <a:pt x="33277" y="88899"/>
                  </a:moveTo>
                  <a:lnTo>
                    <a:pt x="15591" y="88899"/>
                  </a:lnTo>
                  <a:lnTo>
                    <a:pt x="19157" y="76199"/>
                  </a:lnTo>
                  <a:lnTo>
                    <a:pt x="36783" y="76199"/>
                  </a:lnTo>
                  <a:lnTo>
                    <a:pt x="33277" y="88899"/>
                  </a:lnTo>
                  <a:close/>
                </a:path>
                <a:path w="3016250" h="2882900">
                  <a:moveTo>
                    <a:pt x="3000168" y="88899"/>
                  </a:moveTo>
                  <a:lnTo>
                    <a:pt x="2981835" y="88899"/>
                  </a:lnTo>
                  <a:lnTo>
                    <a:pt x="2978347" y="76199"/>
                  </a:lnTo>
                  <a:lnTo>
                    <a:pt x="2996602" y="76199"/>
                  </a:lnTo>
                  <a:lnTo>
                    <a:pt x="3000168" y="88899"/>
                  </a:lnTo>
                  <a:close/>
                </a:path>
                <a:path w="3016250" h="2882900">
                  <a:moveTo>
                    <a:pt x="22423" y="114299"/>
                  </a:moveTo>
                  <a:lnTo>
                    <a:pt x="7011" y="114299"/>
                  </a:lnTo>
                  <a:lnTo>
                    <a:pt x="9503" y="101599"/>
                  </a:lnTo>
                  <a:lnTo>
                    <a:pt x="12368" y="88899"/>
                  </a:lnTo>
                  <a:lnTo>
                    <a:pt x="30082" y="88899"/>
                  </a:lnTo>
                  <a:lnTo>
                    <a:pt x="27200" y="101599"/>
                  </a:lnTo>
                  <a:lnTo>
                    <a:pt x="24642" y="101599"/>
                  </a:lnTo>
                  <a:lnTo>
                    <a:pt x="22423" y="114299"/>
                  </a:lnTo>
                  <a:close/>
                </a:path>
                <a:path w="3016250" h="2882900">
                  <a:moveTo>
                    <a:pt x="3008749" y="114299"/>
                  </a:moveTo>
                  <a:lnTo>
                    <a:pt x="2992641" y="114299"/>
                  </a:lnTo>
                  <a:lnTo>
                    <a:pt x="2990430" y="101599"/>
                  </a:lnTo>
                  <a:lnTo>
                    <a:pt x="2987883" y="101599"/>
                  </a:lnTo>
                  <a:lnTo>
                    <a:pt x="2985013" y="88899"/>
                  </a:lnTo>
                  <a:lnTo>
                    <a:pt x="3003391" y="88899"/>
                  </a:lnTo>
                  <a:lnTo>
                    <a:pt x="3006256" y="101599"/>
                  </a:lnTo>
                  <a:lnTo>
                    <a:pt x="3008749" y="114299"/>
                  </a:lnTo>
                  <a:close/>
                </a:path>
                <a:path w="3016250" h="2882900">
                  <a:moveTo>
                    <a:pt x="16464" y="152399"/>
                  </a:moveTo>
                  <a:lnTo>
                    <a:pt x="204" y="152399"/>
                  </a:lnTo>
                  <a:lnTo>
                    <a:pt x="797" y="139699"/>
                  </a:lnTo>
                  <a:lnTo>
                    <a:pt x="1776" y="126999"/>
                  </a:lnTo>
                  <a:lnTo>
                    <a:pt x="3144" y="126999"/>
                  </a:lnTo>
                  <a:lnTo>
                    <a:pt x="4891" y="114299"/>
                  </a:lnTo>
                  <a:lnTo>
                    <a:pt x="20543" y="114299"/>
                  </a:lnTo>
                  <a:lnTo>
                    <a:pt x="19000" y="126999"/>
                  </a:lnTo>
                  <a:lnTo>
                    <a:pt x="17803" y="139699"/>
                  </a:lnTo>
                  <a:lnTo>
                    <a:pt x="16958" y="139699"/>
                  </a:lnTo>
                  <a:lnTo>
                    <a:pt x="16464" y="152399"/>
                  </a:lnTo>
                  <a:close/>
                </a:path>
                <a:path w="3016250" h="2882900">
                  <a:moveTo>
                    <a:pt x="3015556" y="152399"/>
                  </a:moveTo>
                  <a:lnTo>
                    <a:pt x="2998606" y="152399"/>
                  </a:lnTo>
                  <a:lnTo>
                    <a:pt x="2998105" y="139699"/>
                  </a:lnTo>
                  <a:lnTo>
                    <a:pt x="2997256" y="139699"/>
                  </a:lnTo>
                  <a:lnTo>
                    <a:pt x="2996057" y="126999"/>
                  </a:lnTo>
                  <a:lnTo>
                    <a:pt x="2994517" y="114299"/>
                  </a:lnTo>
                  <a:lnTo>
                    <a:pt x="3010869" y="114299"/>
                  </a:lnTo>
                  <a:lnTo>
                    <a:pt x="3012616" y="126999"/>
                  </a:lnTo>
                  <a:lnTo>
                    <a:pt x="3013984" y="126999"/>
                  </a:lnTo>
                  <a:lnTo>
                    <a:pt x="3014964" y="139699"/>
                  </a:lnTo>
                  <a:lnTo>
                    <a:pt x="3015556" y="152399"/>
                  </a:lnTo>
                  <a:close/>
                </a:path>
                <a:path w="3016250" h="2882900">
                  <a:moveTo>
                    <a:pt x="17038" y="2743199"/>
                  </a:moveTo>
                  <a:lnTo>
                    <a:pt x="797" y="2743199"/>
                  </a:lnTo>
                  <a:lnTo>
                    <a:pt x="204" y="2730499"/>
                  </a:lnTo>
                  <a:lnTo>
                    <a:pt x="0" y="2717799"/>
                  </a:lnTo>
                  <a:lnTo>
                    <a:pt x="0" y="152399"/>
                  </a:lnTo>
                  <a:lnTo>
                    <a:pt x="16322" y="152399"/>
                  </a:lnTo>
                  <a:lnTo>
                    <a:pt x="16322" y="2717799"/>
                  </a:lnTo>
                  <a:lnTo>
                    <a:pt x="16506" y="2730499"/>
                  </a:lnTo>
                  <a:lnTo>
                    <a:pt x="17038" y="2743199"/>
                  </a:lnTo>
                  <a:close/>
                </a:path>
                <a:path w="3016250" h="2882900">
                  <a:moveTo>
                    <a:pt x="3014964" y="2743199"/>
                  </a:moveTo>
                  <a:lnTo>
                    <a:pt x="2998022" y="2743199"/>
                  </a:lnTo>
                  <a:lnTo>
                    <a:pt x="2998563" y="2730499"/>
                  </a:lnTo>
                  <a:lnTo>
                    <a:pt x="2998758" y="2717799"/>
                  </a:lnTo>
                  <a:lnTo>
                    <a:pt x="2998758" y="152399"/>
                  </a:lnTo>
                  <a:lnTo>
                    <a:pt x="3015761" y="152399"/>
                  </a:lnTo>
                  <a:lnTo>
                    <a:pt x="3015761" y="2717799"/>
                  </a:lnTo>
                  <a:lnTo>
                    <a:pt x="3015556" y="2730499"/>
                  </a:lnTo>
                  <a:lnTo>
                    <a:pt x="3014964" y="2743199"/>
                  </a:lnTo>
                  <a:close/>
                </a:path>
                <a:path w="3016250" h="2882900">
                  <a:moveTo>
                    <a:pt x="19140" y="2755899"/>
                  </a:moveTo>
                  <a:lnTo>
                    <a:pt x="3144" y="2755899"/>
                  </a:lnTo>
                  <a:lnTo>
                    <a:pt x="1777" y="2743199"/>
                  </a:lnTo>
                  <a:lnTo>
                    <a:pt x="17915" y="2743199"/>
                  </a:lnTo>
                  <a:lnTo>
                    <a:pt x="19140" y="2755899"/>
                  </a:lnTo>
                  <a:close/>
                </a:path>
                <a:path w="3016250" h="2882900">
                  <a:moveTo>
                    <a:pt x="3012616" y="2755899"/>
                  </a:moveTo>
                  <a:lnTo>
                    <a:pt x="2995903" y="2755899"/>
                  </a:lnTo>
                  <a:lnTo>
                    <a:pt x="2997135" y="2743199"/>
                  </a:lnTo>
                  <a:lnTo>
                    <a:pt x="3013984" y="2743199"/>
                  </a:lnTo>
                  <a:lnTo>
                    <a:pt x="3012616" y="2755899"/>
                  </a:lnTo>
                  <a:close/>
                </a:path>
                <a:path w="3016250" h="2882900">
                  <a:moveTo>
                    <a:pt x="27397" y="2781299"/>
                  </a:moveTo>
                  <a:lnTo>
                    <a:pt x="9504" y="2781299"/>
                  </a:lnTo>
                  <a:lnTo>
                    <a:pt x="7011" y="2768599"/>
                  </a:lnTo>
                  <a:lnTo>
                    <a:pt x="4891" y="2755899"/>
                  </a:lnTo>
                  <a:lnTo>
                    <a:pt x="20704" y="2755899"/>
                  </a:lnTo>
                  <a:lnTo>
                    <a:pt x="22602" y="2768599"/>
                  </a:lnTo>
                  <a:lnTo>
                    <a:pt x="24833" y="2768599"/>
                  </a:lnTo>
                  <a:lnTo>
                    <a:pt x="27397" y="2781299"/>
                  </a:lnTo>
                  <a:close/>
                </a:path>
                <a:path w="3016250" h="2882900">
                  <a:moveTo>
                    <a:pt x="3006256" y="2781299"/>
                  </a:moveTo>
                  <a:lnTo>
                    <a:pt x="2987623" y="2781299"/>
                  </a:lnTo>
                  <a:lnTo>
                    <a:pt x="2990191" y="2768599"/>
                  </a:lnTo>
                  <a:lnTo>
                    <a:pt x="2992427" y="2768599"/>
                  </a:lnTo>
                  <a:lnTo>
                    <a:pt x="2994331" y="2755899"/>
                  </a:lnTo>
                  <a:lnTo>
                    <a:pt x="3010869" y="2755899"/>
                  </a:lnTo>
                  <a:lnTo>
                    <a:pt x="3008749" y="2768599"/>
                  </a:lnTo>
                  <a:lnTo>
                    <a:pt x="3006256" y="2781299"/>
                  </a:lnTo>
                  <a:close/>
                </a:path>
                <a:path w="3016250" h="2882900">
                  <a:moveTo>
                    <a:pt x="33472" y="2793999"/>
                  </a:moveTo>
                  <a:lnTo>
                    <a:pt x="15591" y="2793999"/>
                  </a:lnTo>
                  <a:lnTo>
                    <a:pt x="12369" y="2781299"/>
                  </a:lnTo>
                  <a:lnTo>
                    <a:pt x="30281" y="2781299"/>
                  </a:lnTo>
                  <a:lnTo>
                    <a:pt x="33472" y="2793999"/>
                  </a:lnTo>
                  <a:close/>
                </a:path>
                <a:path w="3016250" h="2882900">
                  <a:moveTo>
                    <a:pt x="3000169" y="2793999"/>
                  </a:moveTo>
                  <a:lnTo>
                    <a:pt x="2981541" y="2793999"/>
                  </a:lnTo>
                  <a:lnTo>
                    <a:pt x="2984735" y="2781299"/>
                  </a:lnTo>
                  <a:lnTo>
                    <a:pt x="3003391" y="2781299"/>
                  </a:lnTo>
                  <a:lnTo>
                    <a:pt x="3000169" y="2793999"/>
                  </a:lnTo>
                  <a:close/>
                </a:path>
                <a:path w="3016250" h="2882900">
                  <a:moveTo>
                    <a:pt x="40776" y="2806699"/>
                  </a:moveTo>
                  <a:lnTo>
                    <a:pt x="23066" y="2806699"/>
                  </a:lnTo>
                  <a:lnTo>
                    <a:pt x="19157" y="2793999"/>
                  </a:lnTo>
                  <a:lnTo>
                    <a:pt x="36971" y="2793999"/>
                  </a:lnTo>
                  <a:lnTo>
                    <a:pt x="40776" y="2806699"/>
                  </a:lnTo>
                  <a:close/>
                </a:path>
                <a:path w="3016250" h="2882900">
                  <a:moveTo>
                    <a:pt x="2992694" y="2806699"/>
                  </a:moveTo>
                  <a:lnTo>
                    <a:pt x="2974235" y="2806699"/>
                  </a:lnTo>
                  <a:lnTo>
                    <a:pt x="2978041" y="2793999"/>
                  </a:lnTo>
                  <a:lnTo>
                    <a:pt x="2996603" y="2793999"/>
                  </a:lnTo>
                  <a:lnTo>
                    <a:pt x="2992694" y="2806699"/>
                  </a:lnTo>
                  <a:close/>
                </a:path>
                <a:path w="3016250" h="2882900">
                  <a:moveTo>
                    <a:pt x="49232" y="2819399"/>
                  </a:moveTo>
                  <a:lnTo>
                    <a:pt x="31893" y="2819399"/>
                  </a:lnTo>
                  <a:lnTo>
                    <a:pt x="27319" y="2806699"/>
                  </a:lnTo>
                  <a:lnTo>
                    <a:pt x="44869" y="2806699"/>
                  </a:lnTo>
                  <a:lnTo>
                    <a:pt x="49232" y="2819399"/>
                  </a:lnTo>
                  <a:close/>
                </a:path>
                <a:path w="3016250" h="2882900">
                  <a:moveTo>
                    <a:pt x="2983867" y="2819399"/>
                  </a:moveTo>
                  <a:lnTo>
                    <a:pt x="2965779" y="2819399"/>
                  </a:lnTo>
                  <a:lnTo>
                    <a:pt x="2970141" y="2806699"/>
                  </a:lnTo>
                  <a:lnTo>
                    <a:pt x="2988442" y="2806699"/>
                  </a:lnTo>
                  <a:lnTo>
                    <a:pt x="2983867" y="2819399"/>
                  </a:lnTo>
                  <a:close/>
                </a:path>
                <a:path w="3016250" h="2882900">
                  <a:moveTo>
                    <a:pt x="63910" y="2832099"/>
                  </a:moveTo>
                  <a:lnTo>
                    <a:pt x="41944" y="2832099"/>
                  </a:lnTo>
                  <a:lnTo>
                    <a:pt x="36768" y="2819399"/>
                  </a:lnTo>
                  <a:lnTo>
                    <a:pt x="58764" y="2819399"/>
                  </a:lnTo>
                  <a:lnTo>
                    <a:pt x="63910" y="2832099"/>
                  </a:lnTo>
                  <a:close/>
                </a:path>
                <a:path w="3016250" h="2882900">
                  <a:moveTo>
                    <a:pt x="2973815" y="2832099"/>
                  </a:moveTo>
                  <a:lnTo>
                    <a:pt x="2951107" y="2832099"/>
                  </a:lnTo>
                  <a:lnTo>
                    <a:pt x="2956250" y="2819399"/>
                  </a:lnTo>
                  <a:lnTo>
                    <a:pt x="2978991" y="2819399"/>
                  </a:lnTo>
                  <a:lnTo>
                    <a:pt x="2973815" y="2832099"/>
                  </a:lnTo>
                  <a:close/>
                </a:path>
                <a:path w="3016250" h="2882900">
                  <a:moveTo>
                    <a:pt x="74864" y="2844799"/>
                  </a:moveTo>
                  <a:lnTo>
                    <a:pt x="53172" y="2844799"/>
                  </a:lnTo>
                  <a:lnTo>
                    <a:pt x="47421" y="2832099"/>
                  </a:lnTo>
                  <a:lnTo>
                    <a:pt x="69276" y="2832099"/>
                  </a:lnTo>
                  <a:lnTo>
                    <a:pt x="74864" y="2844799"/>
                  </a:lnTo>
                  <a:close/>
                </a:path>
                <a:path w="3016250" h="2882900">
                  <a:moveTo>
                    <a:pt x="2962587" y="2844799"/>
                  </a:moveTo>
                  <a:lnTo>
                    <a:pt x="2940159" y="2844799"/>
                  </a:lnTo>
                  <a:lnTo>
                    <a:pt x="2945743" y="2832099"/>
                  </a:lnTo>
                  <a:lnTo>
                    <a:pt x="2968338" y="2832099"/>
                  </a:lnTo>
                  <a:lnTo>
                    <a:pt x="2962587" y="2844799"/>
                  </a:lnTo>
                  <a:close/>
                </a:path>
                <a:path w="3016250" h="2882900">
                  <a:moveTo>
                    <a:pt x="99166" y="2857499"/>
                  </a:moveTo>
                  <a:lnTo>
                    <a:pt x="65415" y="2857499"/>
                  </a:lnTo>
                  <a:lnTo>
                    <a:pt x="59170" y="2844799"/>
                  </a:lnTo>
                  <a:lnTo>
                    <a:pt x="92837" y="2844799"/>
                  </a:lnTo>
                  <a:lnTo>
                    <a:pt x="99166" y="2857499"/>
                  </a:lnTo>
                  <a:close/>
                </a:path>
                <a:path w="3016250" h="2882900">
                  <a:moveTo>
                    <a:pt x="2950344" y="2857499"/>
                  </a:moveTo>
                  <a:lnTo>
                    <a:pt x="2915874" y="2857499"/>
                  </a:lnTo>
                  <a:lnTo>
                    <a:pt x="2922198" y="2844799"/>
                  </a:lnTo>
                  <a:lnTo>
                    <a:pt x="2956589" y="2844799"/>
                  </a:lnTo>
                  <a:lnTo>
                    <a:pt x="2950344" y="2857499"/>
                  </a:lnTo>
                  <a:close/>
                </a:path>
                <a:path w="3016250" h="2882900">
                  <a:moveTo>
                    <a:pt x="132766" y="2870199"/>
                  </a:moveTo>
                  <a:lnTo>
                    <a:pt x="85502" y="2870199"/>
                  </a:lnTo>
                  <a:lnTo>
                    <a:pt x="78612" y="2857499"/>
                  </a:lnTo>
                  <a:lnTo>
                    <a:pt x="125838" y="2857499"/>
                  </a:lnTo>
                  <a:lnTo>
                    <a:pt x="132766" y="2870199"/>
                  </a:lnTo>
                  <a:close/>
                </a:path>
                <a:path w="3016250" h="2882900">
                  <a:moveTo>
                    <a:pt x="2930257" y="2870199"/>
                  </a:moveTo>
                  <a:lnTo>
                    <a:pt x="2882297" y="2870199"/>
                  </a:lnTo>
                  <a:lnTo>
                    <a:pt x="2889221" y="2857499"/>
                  </a:lnTo>
                  <a:lnTo>
                    <a:pt x="2937147" y="2857499"/>
                  </a:lnTo>
                  <a:lnTo>
                    <a:pt x="2930257" y="2870199"/>
                  </a:lnTo>
                  <a:close/>
                </a:path>
                <a:path w="3016250" h="2882900">
                  <a:moveTo>
                    <a:pt x="2901005" y="2882899"/>
                  </a:moveTo>
                  <a:lnTo>
                    <a:pt x="114755" y="2882899"/>
                  </a:lnTo>
                  <a:lnTo>
                    <a:pt x="107237" y="2870199"/>
                  </a:lnTo>
                  <a:lnTo>
                    <a:pt x="2908522" y="2870199"/>
                  </a:lnTo>
                  <a:lnTo>
                    <a:pt x="2901005" y="28828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8361362" y="7434484"/>
            <a:ext cx="436245" cy="575945"/>
            <a:chOff x="8361362" y="7434484"/>
            <a:chExt cx="436245" cy="575945"/>
          </a:xfrm>
        </p:grpSpPr>
        <p:sp>
          <p:nvSpPr>
            <p:cNvPr id="21" name="object 21"/>
            <p:cNvSpPr/>
            <p:nvPr/>
          </p:nvSpPr>
          <p:spPr>
            <a:xfrm>
              <a:off x="8369875" y="7443368"/>
              <a:ext cx="419100" cy="558165"/>
            </a:xfrm>
            <a:custGeom>
              <a:avLst/>
              <a:gdLst/>
              <a:ahLst/>
              <a:cxnLst/>
              <a:rect l="l" t="t" r="r" b="b"/>
              <a:pathLst>
                <a:path w="419100" h="558165">
                  <a:moveTo>
                    <a:pt x="185393" y="557848"/>
                  </a:moveTo>
                  <a:lnTo>
                    <a:pt x="139980" y="546415"/>
                  </a:lnTo>
                  <a:lnTo>
                    <a:pt x="108629" y="511610"/>
                  </a:lnTo>
                  <a:lnTo>
                    <a:pt x="2366" y="177855"/>
                  </a:lnTo>
                  <a:lnTo>
                    <a:pt x="0" y="158220"/>
                  </a:lnTo>
                  <a:lnTo>
                    <a:pt x="634" y="148310"/>
                  </a:lnTo>
                  <a:lnTo>
                    <a:pt x="17841" y="107732"/>
                  </a:lnTo>
                  <a:lnTo>
                    <a:pt x="246871" y="0"/>
                  </a:lnTo>
                  <a:lnTo>
                    <a:pt x="418481" y="485855"/>
                  </a:lnTo>
                  <a:lnTo>
                    <a:pt x="201035" y="555523"/>
                  </a:lnTo>
                  <a:lnTo>
                    <a:pt x="195894" y="556637"/>
                  </a:lnTo>
                  <a:lnTo>
                    <a:pt x="185393" y="557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361362" y="7434484"/>
              <a:ext cx="436245" cy="575945"/>
            </a:xfrm>
            <a:custGeom>
              <a:avLst/>
              <a:gdLst/>
              <a:ahLst/>
              <a:cxnLst/>
              <a:rect l="l" t="t" r="r" b="b"/>
              <a:pathLst>
                <a:path w="436245" h="575945">
                  <a:moveTo>
                    <a:pt x="189868" y="575488"/>
                  </a:moveTo>
                  <a:lnTo>
                    <a:pt x="149063" y="565508"/>
                  </a:lnTo>
                  <a:lnTo>
                    <a:pt x="116485" y="536701"/>
                  </a:lnTo>
                  <a:lnTo>
                    <a:pt x="4430" y="193971"/>
                  </a:lnTo>
                  <a:lnTo>
                    <a:pt x="2747" y="188742"/>
                  </a:lnTo>
                  <a:lnTo>
                    <a:pt x="1560" y="183402"/>
                  </a:lnTo>
                  <a:lnTo>
                    <a:pt x="178" y="172501"/>
                  </a:lnTo>
                  <a:lnTo>
                    <a:pt x="0" y="166950"/>
                  </a:lnTo>
                  <a:lnTo>
                    <a:pt x="644" y="156065"/>
                  </a:lnTo>
                  <a:lnTo>
                    <a:pt x="13241" y="120103"/>
                  </a:lnTo>
                  <a:lnTo>
                    <a:pt x="44427" y="89821"/>
                  </a:lnTo>
                  <a:lnTo>
                    <a:pt x="254251" y="0"/>
                  </a:lnTo>
                  <a:lnTo>
                    <a:pt x="256518" y="0"/>
                  </a:lnTo>
                  <a:lnTo>
                    <a:pt x="268366" y="20225"/>
                  </a:lnTo>
                  <a:lnTo>
                    <a:pt x="249490" y="20225"/>
                  </a:lnTo>
                  <a:lnTo>
                    <a:pt x="57011" y="102473"/>
                  </a:lnTo>
                  <a:lnTo>
                    <a:pt x="27844" y="129017"/>
                  </a:lnTo>
                  <a:lnTo>
                    <a:pt x="17023" y="167033"/>
                  </a:lnTo>
                  <a:lnTo>
                    <a:pt x="17153" y="171374"/>
                  </a:lnTo>
                  <a:lnTo>
                    <a:pt x="121179" y="508121"/>
                  </a:lnTo>
                  <a:lnTo>
                    <a:pt x="145100" y="542312"/>
                  </a:lnTo>
                  <a:lnTo>
                    <a:pt x="184078" y="557752"/>
                  </a:lnTo>
                  <a:lnTo>
                    <a:pt x="191208" y="557985"/>
                  </a:lnTo>
                  <a:lnTo>
                    <a:pt x="257477" y="557985"/>
                  </a:lnTo>
                  <a:lnTo>
                    <a:pt x="217752" y="570724"/>
                  </a:lnTo>
                  <a:lnTo>
                    <a:pt x="210927" y="572770"/>
                  </a:lnTo>
                  <a:lnTo>
                    <a:pt x="204005" y="574245"/>
                  </a:lnTo>
                  <a:lnTo>
                    <a:pt x="196985" y="575152"/>
                  </a:lnTo>
                  <a:lnTo>
                    <a:pt x="189868" y="575488"/>
                  </a:lnTo>
                  <a:close/>
                </a:path>
                <a:path w="436245" h="575945">
                  <a:moveTo>
                    <a:pt x="257477" y="557985"/>
                  </a:moveTo>
                  <a:lnTo>
                    <a:pt x="191208" y="557985"/>
                  </a:lnTo>
                  <a:lnTo>
                    <a:pt x="198253" y="557503"/>
                  </a:lnTo>
                  <a:lnTo>
                    <a:pt x="205212" y="556306"/>
                  </a:lnTo>
                  <a:lnTo>
                    <a:pt x="212085" y="554393"/>
                  </a:lnTo>
                  <a:lnTo>
                    <a:pt x="416113" y="488841"/>
                  </a:lnTo>
                  <a:lnTo>
                    <a:pt x="249490" y="20225"/>
                  </a:lnTo>
                  <a:lnTo>
                    <a:pt x="268366" y="20225"/>
                  </a:lnTo>
                  <a:lnTo>
                    <a:pt x="434929" y="491790"/>
                  </a:lnTo>
                  <a:lnTo>
                    <a:pt x="436001" y="493982"/>
                  </a:lnTo>
                  <a:lnTo>
                    <a:pt x="436001" y="496175"/>
                  </a:lnTo>
                  <a:lnTo>
                    <a:pt x="434929" y="498368"/>
                  </a:lnTo>
                  <a:lnTo>
                    <a:pt x="433922" y="500564"/>
                  </a:lnTo>
                  <a:lnTo>
                    <a:pt x="432259" y="502000"/>
                  </a:lnTo>
                  <a:lnTo>
                    <a:pt x="429941" y="502677"/>
                  </a:lnTo>
                  <a:lnTo>
                    <a:pt x="257477" y="5579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13010222" y="5874401"/>
            <a:ext cx="853440" cy="600710"/>
            <a:chOff x="13010222" y="5874401"/>
            <a:chExt cx="853440" cy="600710"/>
          </a:xfrm>
        </p:grpSpPr>
        <p:sp>
          <p:nvSpPr>
            <p:cNvPr id="24" name="object 24"/>
            <p:cNvSpPr/>
            <p:nvPr/>
          </p:nvSpPr>
          <p:spPr>
            <a:xfrm>
              <a:off x="13018765" y="5883052"/>
              <a:ext cx="835660" cy="584200"/>
            </a:xfrm>
            <a:custGeom>
              <a:avLst/>
              <a:gdLst/>
              <a:ahLst/>
              <a:cxnLst/>
              <a:rect l="l" t="t" r="r" b="b"/>
              <a:pathLst>
                <a:path w="835659" h="584200">
                  <a:moveTo>
                    <a:pt x="0" y="583615"/>
                  </a:moveTo>
                  <a:lnTo>
                    <a:pt x="19042" y="134279"/>
                  </a:lnTo>
                  <a:lnTo>
                    <a:pt x="202441" y="0"/>
                  </a:lnTo>
                  <a:lnTo>
                    <a:pt x="835154" y="82563"/>
                  </a:lnTo>
                  <a:lnTo>
                    <a:pt x="379718" y="538251"/>
                  </a:lnTo>
                  <a:lnTo>
                    <a:pt x="0" y="5836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3010222" y="5874401"/>
              <a:ext cx="853440" cy="600710"/>
            </a:xfrm>
            <a:custGeom>
              <a:avLst/>
              <a:gdLst/>
              <a:ahLst/>
              <a:cxnLst/>
              <a:rect l="l" t="t" r="r" b="b"/>
              <a:pathLst>
                <a:path w="853440" h="600710">
                  <a:moveTo>
                    <a:pt x="9676" y="600432"/>
                  </a:moveTo>
                  <a:lnTo>
                    <a:pt x="8542" y="599524"/>
                  </a:lnTo>
                  <a:lnTo>
                    <a:pt x="6375" y="599463"/>
                  </a:lnTo>
                  <a:lnTo>
                    <a:pt x="4486" y="598707"/>
                  </a:lnTo>
                  <a:lnTo>
                    <a:pt x="907" y="595503"/>
                  </a:lnTo>
                  <a:lnTo>
                    <a:pt x="0" y="593311"/>
                  </a:lnTo>
                  <a:lnTo>
                    <a:pt x="154" y="590678"/>
                  </a:lnTo>
                  <a:lnTo>
                    <a:pt x="18970" y="141115"/>
                  </a:lnTo>
                  <a:lnTo>
                    <a:pt x="205996" y="1619"/>
                  </a:lnTo>
                  <a:lnTo>
                    <a:pt x="209918" y="0"/>
                  </a:lnTo>
                  <a:lnTo>
                    <a:pt x="212117" y="258"/>
                  </a:lnTo>
                  <a:lnTo>
                    <a:pt x="344951" y="17496"/>
                  </a:lnTo>
                  <a:lnTo>
                    <a:pt x="213250" y="17496"/>
                  </a:lnTo>
                  <a:lnTo>
                    <a:pt x="35972" y="145878"/>
                  </a:lnTo>
                  <a:lnTo>
                    <a:pt x="17610" y="581152"/>
                  </a:lnTo>
                  <a:lnTo>
                    <a:pt x="170961" y="581152"/>
                  </a:lnTo>
                  <a:lnTo>
                    <a:pt x="9676" y="600432"/>
                  </a:lnTo>
                  <a:close/>
                </a:path>
                <a:path w="853440" h="600710">
                  <a:moveTo>
                    <a:pt x="170961" y="581152"/>
                  </a:moveTo>
                  <a:lnTo>
                    <a:pt x="17610" y="581152"/>
                  </a:lnTo>
                  <a:lnTo>
                    <a:pt x="383953" y="538509"/>
                  </a:lnTo>
                  <a:lnTo>
                    <a:pt x="825334" y="97111"/>
                  </a:lnTo>
                  <a:lnTo>
                    <a:pt x="213250" y="17496"/>
                  </a:lnTo>
                  <a:lnTo>
                    <a:pt x="344951" y="17496"/>
                  </a:lnTo>
                  <a:lnTo>
                    <a:pt x="844830" y="82368"/>
                  </a:lnTo>
                  <a:lnTo>
                    <a:pt x="848346" y="82891"/>
                  </a:lnTo>
                  <a:lnTo>
                    <a:pt x="850614" y="84857"/>
                  </a:lnTo>
                  <a:lnTo>
                    <a:pt x="851631" y="88265"/>
                  </a:lnTo>
                  <a:lnTo>
                    <a:pt x="852965" y="91615"/>
                  </a:lnTo>
                  <a:lnTo>
                    <a:pt x="852285" y="94488"/>
                  </a:lnTo>
                  <a:lnTo>
                    <a:pt x="849591" y="96884"/>
                  </a:lnTo>
                  <a:lnTo>
                    <a:pt x="392769" y="553956"/>
                  </a:lnTo>
                  <a:lnTo>
                    <a:pt x="391107" y="554788"/>
                  </a:lnTo>
                  <a:lnTo>
                    <a:pt x="389168" y="555067"/>
                  </a:lnTo>
                  <a:lnTo>
                    <a:pt x="170961" y="5811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9510956" y="5300570"/>
            <a:ext cx="913130" cy="969010"/>
          </a:xfrm>
          <a:custGeom>
            <a:avLst/>
            <a:gdLst/>
            <a:ahLst/>
            <a:cxnLst/>
            <a:rect l="l" t="t" r="r" b="b"/>
            <a:pathLst>
              <a:path w="913129" h="969010">
                <a:moveTo>
                  <a:pt x="836174" y="968534"/>
                </a:moveTo>
                <a:lnTo>
                  <a:pt x="674702" y="950147"/>
                </a:lnTo>
                <a:lnTo>
                  <a:pt x="396381" y="897312"/>
                </a:lnTo>
                <a:lnTo>
                  <a:pt x="132852" y="842094"/>
                </a:lnTo>
                <a:lnTo>
                  <a:pt x="15755" y="816563"/>
                </a:lnTo>
                <a:lnTo>
                  <a:pt x="0" y="736267"/>
                </a:lnTo>
                <a:lnTo>
                  <a:pt x="10782" y="660395"/>
                </a:lnTo>
                <a:lnTo>
                  <a:pt x="61095" y="582481"/>
                </a:lnTo>
                <a:lnTo>
                  <a:pt x="103666" y="545087"/>
                </a:lnTo>
                <a:lnTo>
                  <a:pt x="143449" y="514466"/>
                </a:lnTo>
                <a:lnTo>
                  <a:pt x="180293" y="486976"/>
                </a:lnTo>
                <a:lnTo>
                  <a:pt x="214049" y="458973"/>
                </a:lnTo>
                <a:lnTo>
                  <a:pt x="244564" y="426816"/>
                </a:lnTo>
                <a:lnTo>
                  <a:pt x="271690" y="386863"/>
                </a:lnTo>
                <a:lnTo>
                  <a:pt x="295273" y="335471"/>
                </a:lnTo>
                <a:lnTo>
                  <a:pt x="326448" y="233979"/>
                </a:lnTo>
                <a:lnTo>
                  <a:pt x="337540" y="198899"/>
                </a:lnTo>
                <a:lnTo>
                  <a:pt x="366331" y="131323"/>
                </a:lnTo>
                <a:lnTo>
                  <a:pt x="410108" y="72149"/>
                </a:lnTo>
                <a:lnTo>
                  <a:pt x="439931" y="47571"/>
                </a:lnTo>
                <a:lnTo>
                  <a:pt x="476279" y="27324"/>
                </a:lnTo>
                <a:lnTo>
                  <a:pt x="520078" y="12151"/>
                </a:lnTo>
                <a:lnTo>
                  <a:pt x="572254" y="2795"/>
                </a:lnTo>
                <a:lnTo>
                  <a:pt x="633733" y="0"/>
                </a:lnTo>
                <a:lnTo>
                  <a:pt x="699428" y="5629"/>
                </a:lnTo>
                <a:lnTo>
                  <a:pt x="753279" y="20011"/>
                </a:lnTo>
                <a:lnTo>
                  <a:pt x="796361" y="41767"/>
                </a:lnTo>
                <a:lnTo>
                  <a:pt x="829751" y="69517"/>
                </a:lnTo>
                <a:lnTo>
                  <a:pt x="854527" y="101882"/>
                </a:lnTo>
                <a:lnTo>
                  <a:pt x="871766" y="137483"/>
                </a:lnTo>
                <a:lnTo>
                  <a:pt x="882544" y="174941"/>
                </a:lnTo>
                <a:lnTo>
                  <a:pt x="887937" y="212877"/>
                </a:lnTo>
                <a:lnTo>
                  <a:pt x="889023" y="249913"/>
                </a:lnTo>
                <a:lnTo>
                  <a:pt x="886879" y="284668"/>
                </a:lnTo>
                <a:lnTo>
                  <a:pt x="882581" y="315764"/>
                </a:lnTo>
                <a:lnTo>
                  <a:pt x="877207" y="341822"/>
                </a:lnTo>
                <a:lnTo>
                  <a:pt x="867744" y="383470"/>
                </a:lnTo>
                <a:lnTo>
                  <a:pt x="859351" y="428566"/>
                </a:lnTo>
                <a:lnTo>
                  <a:pt x="853461" y="476031"/>
                </a:lnTo>
                <a:lnTo>
                  <a:pt x="851505" y="524786"/>
                </a:lnTo>
                <a:lnTo>
                  <a:pt x="854914" y="573750"/>
                </a:lnTo>
                <a:lnTo>
                  <a:pt x="865120" y="621846"/>
                </a:lnTo>
                <a:lnTo>
                  <a:pt x="900180" y="710408"/>
                </a:lnTo>
                <a:lnTo>
                  <a:pt x="909911" y="757280"/>
                </a:lnTo>
                <a:lnTo>
                  <a:pt x="912975" y="805689"/>
                </a:lnTo>
                <a:lnTo>
                  <a:pt x="909596" y="852713"/>
                </a:lnTo>
                <a:lnTo>
                  <a:pt x="900001" y="895430"/>
                </a:lnTo>
                <a:lnTo>
                  <a:pt x="884415" y="930921"/>
                </a:lnTo>
                <a:lnTo>
                  <a:pt x="863064" y="956262"/>
                </a:lnTo>
                <a:lnTo>
                  <a:pt x="836174" y="9685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/>
          <p:cNvGrpSpPr/>
          <p:nvPr/>
        </p:nvGrpSpPr>
        <p:grpSpPr>
          <a:xfrm>
            <a:off x="8562498" y="3765431"/>
            <a:ext cx="8874760" cy="5495925"/>
            <a:chOff x="8562498" y="3765431"/>
            <a:chExt cx="8874760" cy="5495925"/>
          </a:xfrm>
        </p:grpSpPr>
        <p:sp>
          <p:nvSpPr>
            <p:cNvPr id="28" name="object 28"/>
            <p:cNvSpPr/>
            <p:nvPr/>
          </p:nvSpPr>
          <p:spPr>
            <a:xfrm>
              <a:off x="10279946" y="8919060"/>
              <a:ext cx="273050" cy="171450"/>
            </a:xfrm>
            <a:custGeom>
              <a:avLst/>
              <a:gdLst/>
              <a:ahLst/>
              <a:cxnLst/>
              <a:rect l="l" t="t" r="r" b="b"/>
              <a:pathLst>
                <a:path w="273050" h="171450">
                  <a:moveTo>
                    <a:pt x="121818" y="171044"/>
                  </a:moveTo>
                  <a:lnTo>
                    <a:pt x="61995" y="164833"/>
                  </a:lnTo>
                  <a:lnTo>
                    <a:pt x="4842" y="146093"/>
                  </a:lnTo>
                  <a:lnTo>
                    <a:pt x="0" y="137470"/>
                  </a:lnTo>
                  <a:lnTo>
                    <a:pt x="762" y="135432"/>
                  </a:lnTo>
                  <a:lnTo>
                    <a:pt x="48141" y="5689"/>
                  </a:lnTo>
                  <a:lnTo>
                    <a:pt x="48682" y="3875"/>
                  </a:lnTo>
                  <a:lnTo>
                    <a:pt x="49746" y="2453"/>
                  </a:lnTo>
                  <a:lnTo>
                    <a:pt x="52921" y="392"/>
                  </a:lnTo>
                  <a:lnTo>
                    <a:pt x="54653" y="0"/>
                  </a:lnTo>
                  <a:lnTo>
                    <a:pt x="56529" y="246"/>
                  </a:lnTo>
                  <a:lnTo>
                    <a:pt x="265318" y="12947"/>
                  </a:lnTo>
                  <a:lnTo>
                    <a:pt x="268086" y="12966"/>
                  </a:lnTo>
                  <a:lnTo>
                    <a:pt x="270277" y="14100"/>
                  </a:lnTo>
                  <a:lnTo>
                    <a:pt x="271892" y="16350"/>
                  </a:lnTo>
                  <a:lnTo>
                    <a:pt x="272552" y="17938"/>
                  </a:lnTo>
                  <a:lnTo>
                    <a:pt x="62423" y="17938"/>
                  </a:lnTo>
                  <a:lnTo>
                    <a:pt x="19351" y="133845"/>
                  </a:lnTo>
                  <a:lnTo>
                    <a:pt x="56660" y="145941"/>
                  </a:lnTo>
                  <a:lnTo>
                    <a:pt x="95376" y="152398"/>
                  </a:lnTo>
                  <a:lnTo>
                    <a:pt x="121524" y="153484"/>
                  </a:lnTo>
                  <a:lnTo>
                    <a:pt x="214504" y="153484"/>
                  </a:lnTo>
                  <a:lnTo>
                    <a:pt x="205997" y="156945"/>
                  </a:lnTo>
                  <a:lnTo>
                    <a:pt x="178629" y="164720"/>
                  </a:lnTo>
                  <a:lnTo>
                    <a:pt x="150569" y="169420"/>
                  </a:lnTo>
                  <a:lnTo>
                    <a:pt x="121818" y="171044"/>
                  </a:lnTo>
                  <a:close/>
                </a:path>
                <a:path w="273050" h="171450">
                  <a:moveTo>
                    <a:pt x="214504" y="153484"/>
                  </a:moveTo>
                  <a:lnTo>
                    <a:pt x="121524" y="153484"/>
                  </a:lnTo>
                  <a:lnTo>
                    <a:pt x="134622" y="153060"/>
                  </a:lnTo>
                  <a:lnTo>
                    <a:pt x="147651" y="151991"/>
                  </a:lnTo>
                  <a:lnTo>
                    <a:pt x="186263" y="144932"/>
                  </a:lnTo>
                  <a:lnTo>
                    <a:pt x="223379" y="132257"/>
                  </a:lnTo>
                  <a:lnTo>
                    <a:pt x="253983" y="29279"/>
                  </a:lnTo>
                  <a:lnTo>
                    <a:pt x="62423" y="17938"/>
                  </a:lnTo>
                  <a:lnTo>
                    <a:pt x="272552" y="17938"/>
                  </a:lnTo>
                  <a:lnTo>
                    <a:pt x="272928" y="18845"/>
                  </a:lnTo>
                  <a:lnTo>
                    <a:pt x="272928" y="21340"/>
                  </a:lnTo>
                  <a:lnTo>
                    <a:pt x="271892" y="23835"/>
                  </a:lnTo>
                  <a:lnTo>
                    <a:pt x="237207" y="140876"/>
                  </a:lnTo>
                  <a:lnTo>
                    <a:pt x="236457" y="143277"/>
                  </a:lnTo>
                  <a:lnTo>
                    <a:pt x="234946" y="145016"/>
                  </a:lnTo>
                  <a:lnTo>
                    <a:pt x="232673" y="146093"/>
                  </a:lnTo>
                  <a:lnTo>
                    <a:pt x="214504" y="1534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657516" y="7082493"/>
              <a:ext cx="974725" cy="1873250"/>
            </a:xfrm>
            <a:custGeom>
              <a:avLst/>
              <a:gdLst/>
              <a:ahLst/>
              <a:cxnLst/>
              <a:rect l="l" t="t" r="r" b="b"/>
              <a:pathLst>
                <a:path w="974725" h="1873250">
                  <a:moveTo>
                    <a:pt x="608230" y="1872651"/>
                  </a:moveTo>
                  <a:lnTo>
                    <a:pt x="586074" y="1744064"/>
                  </a:lnTo>
                  <a:lnTo>
                    <a:pt x="532994" y="1454843"/>
                  </a:lnTo>
                  <a:lnTo>
                    <a:pt x="469076" y="1149801"/>
                  </a:lnTo>
                  <a:lnTo>
                    <a:pt x="414403" y="973751"/>
                  </a:lnTo>
                  <a:lnTo>
                    <a:pt x="374855" y="921674"/>
                  </a:lnTo>
                  <a:lnTo>
                    <a:pt x="344212" y="889373"/>
                  </a:lnTo>
                  <a:lnTo>
                    <a:pt x="317376" y="868278"/>
                  </a:lnTo>
                  <a:lnTo>
                    <a:pt x="0" y="180551"/>
                  </a:lnTo>
                  <a:lnTo>
                    <a:pt x="222843" y="0"/>
                  </a:lnTo>
                  <a:lnTo>
                    <a:pt x="313094" y="113393"/>
                  </a:lnTo>
                  <a:lnTo>
                    <a:pt x="514519" y="372982"/>
                  </a:lnTo>
                  <a:lnTo>
                    <a:pt x="723127" y="657875"/>
                  </a:lnTo>
                  <a:lnTo>
                    <a:pt x="834928" y="847184"/>
                  </a:lnTo>
                  <a:lnTo>
                    <a:pt x="872839" y="1063038"/>
                  </a:lnTo>
                  <a:lnTo>
                    <a:pt x="918891" y="1406331"/>
                  </a:lnTo>
                  <a:lnTo>
                    <a:pt x="957759" y="1724319"/>
                  </a:lnTo>
                  <a:lnTo>
                    <a:pt x="974120" y="1864258"/>
                  </a:lnTo>
                  <a:lnTo>
                    <a:pt x="608230" y="18726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648857" y="7072781"/>
              <a:ext cx="991235" cy="1891030"/>
            </a:xfrm>
            <a:custGeom>
              <a:avLst/>
              <a:gdLst/>
              <a:ahLst/>
              <a:cxnLst/>
              <a:rect l="l" t="t" r="r" b="b"/>
              <a:pathLst>
                <a:path w="991234" h="1891029">
                  <a:moveTo>
                    <a:pt x="616889" y="1890755"/>
                  </a:moveTo>
                  <a:lnTo>
                    <a:pt x="603401" y="1853567"/>
                  </a:lnTo>
                  <a:lnTo>
                    <a:pt x="597692" y="1820259"/>
                  </a:lnTo>
                  <a:lnTo>
                    <a:pt x="590167" y="1776882"/>
                  </a:lnTo>
                  <a:lnTo>
                    <a:pt x="581045" y="1725003"/>
                  </a:lnTo>
                  <a:lnTo>
                    <a:pt x="570542" y="1666184"/>
                  </a:lnTo>
                  <a:lnTo>
                    <a:pt x="558876" y="1601990"/>
                  </a:lnTo>
                  <a:lnTo>
                    <a:pt x="546264" y="1533984"/>
                  </a:lnTo>
                  <a:lnTo>
                    <a:pt x="532926" y="1463733"/>
                  </a:lnTo>
                  <a:lnTo>
                    <a:pt x="519077" y="1392798"/>
                  </a:lnTo>
                  <a:lnTo>
                    <a:pt x="504935" y="1322745"/>
                  </a:lnTo>
                  <a:lnTo>
                    <a:pt x="490719" y="1255138"/>
                  </a:lnTo>
                  <a:lnTo>
                    <a:pt x="476645" y="1191541"/>
                  </a:lnTo>
                  <a:lnTo>
                    <a:pt x="462932" y="1133518"/>
                  </a:lnTo>
                  <a:lnTo>
                    <a:pt x="449797" y="1082634"/>
                  </a:lnTo>
                  <a:lnTo>
                    <a:pt x="437457" y="1040452"/>
                  </a:lnTo>
                  <a:lnTo>
                    <a:pt x="416034" y="988453"/>
                  </a:lnTo>
                  <a:lnTo>
                    <a:pt x="377549" y="937850"/>
                  </a:lnTo>
                  <a:lnTo>
                    <a:pt x="347883" y="906343"/>
                  </a:lnTo>
                  <a:lnTo>
                    <a:pt x="320225" y="884516"/>
                  </a:lnTo>
                  <a:lnTo>
                    <a:pt x="319092" y="883231"/>
                  </a:lnTo>
                  <a:lnTo>
                    <a:pt x="318328" y="881620"/>
                  </a:lnTo>
                  <a:lnTo>
                    <a:pt x="951" y="193665"/>
                  </a:lnTo>
                  <a:lnTo>
                    <a:pt x="162" y="191878"/>
                  </a:lnTo>
                  <a:lnTo>
                    <a:pt x="0" y="190035"/>
                  </a:lnTo>
                  <a:lnTo>
                    <a:pt x="927" y="186240"/>
                  </a:lnTo>
                  <a:lnTo>
                    <a:pt x="1921" y="184680"/>
                  </a:lnTo>
                  <a:lnTo>
                    <a:pt x="226968" y="2000"/>
                  </a:lnTo>
                  <a:lnTo>
                    <a:pt x="228775" y="604"/>
                  </a:lnTo>
                  <a:lnTo>
                    <a:pt x="230815" y="0"/>
                  </a:lnTo>
                  <a:lnTo>
                    <a:pt x="233089" y="185"/>
                  </a:lnTo>
                  <a:lnTo>
                    <a:pt x="231502" y="21733"/>
                  </a:lnTo>
                  <a:lnTo>
                    <a:pt x="19767" y="192531"/>
                  </a:lnTo>
                  <a:lnTo>
                    <a:pt x="331476" y="872093"/>
                  </a:lnTo>
                  <a:lnTo>
                    <a:pt x="359489" y="895621"/>
                  </a:lnTo>
                  <a:lnTo>
                    <a:pt x="385035" y="921383"/>
                  </a:lnTo>
                  <a:lnTo>
                    <a:pt x="428730" y="979607"/>
                  </a:lnTo>
                  <a:lnTo>
                    <a:pt x="449960" y="1028962"/>
                  </a:lnTo>
                  <a:lnTo>
                    <a:pt x="461949" y="1068258"/>
                  </a:lnTo>
                  <a:lnTo>
                    <a:pt x="474615" y="1115535"/>
                  </a:lnTo>
                  <a:lnTo>
                    <a:pt x="487780" y="1169471"/>
                  </a:lnTo>
                  <a:lnTo>
                    <a:pt x="501264" y="1228743"/>
                  </a:lnTo>
                  <a:lnTo>
                    <a:pt x="514890" y="1292027"/>
                  </a:lnTo>
                  <a:lnTo>
                    <a:pt x="528479" y="1358001"/>
                  </a:lnTo>
                  <a:lnTo>
                    <a:pt x="541852" y="1425343"/>
                  </a:lnTo>
                  <a:lnTo>
                    <a:pt x="554830" y="1492728"/>
                  </a:lnTo>
                  <a:lnTo>
                    <a:pt x="567235" y="1558835"/>
                  </a:lnTo>
                  <a:lnTo>
                    <a:pt x="578887" y="1622340"/>
                  </a:lnTo>
                  <a:lnTo>
                    <a:pt x="589610" y="1681920"/>
                  </a:lnTo>
                  <a:lnTo>
                    <a:pt x="599223" y="1736253"/>
                  </a:lnTo>
                  <a:lnTo>
                    <a:pt x="607548" y="1784015"/>
                  </a:lnTo>
                  <a:lnTo>
                    <a:pt x="614407" y="1823884"/>
                  </a:lnTo>
                  <a:lnTo>
                    <a:pt x="623010" y="1874651"/>
                  </a:lnTo>
                  <a:lnTo>
                    <a:pt x="990771" y="1874651"/>
                  </a:lnTo>
                  <a:lnTo>
                    <a:pt x="990220" y="1876427"/>
                  </a:lnTo>
                  <a:lnTo>
                    <a:pt x="988446" y="1878280"/>
                  </a:lnTo>
                  <a:lnTo>
                    <a:pt x="986841" y="1880168"/>
                  </a:lnTo>
                  <a:lnTo>
                    <a:pt x="984801" y="1881151"/>
                  </a:lnTo>
                  <a:lnTo>
                    <a:pt x="616889" y="1890755"/>
                  </a:lnTo>
                  <a:close/>
                </a:path>
                <a:path w="991234" h="1891029">
                  <a:moveTo>
                    <a:pt x="990771" y="1874651"/>
                  </a:moveTo>
                  <a:lnTo>
                    <a:pt x="623010" y="1874651"/>
                  </a:lnTo>
                  <a:lnTo>
                    <a:pt x="973258" y="1866485"/>
                  </a:lnTo>
                  <a:lnTo>
                    <a:pt x="967709" y="1818708"/>
                  </a:lnTo>
                  <a:lnTo>
                    <a:pt x="958140" y="1737539"/>
                  </a:lnTo>
                  <a:lnTo>
                    <a:pt x="952104" y="1686969"/>
                  </a:lnTo>
                  <a:lnTo>
                    <a:pt x="945371" y="1631094"/>
                  </a:lnTo>
                  <a:lnTo>
                    <a:pt x="938044" y="1570930"/>
                  </a:lnTo>
                  <a:lnTo>
                    <a:pt x="930225" y="1507491"/>
                  </a:lnTo>
                  <a:lnTo>
                    <a:pt x="922017" y="1441792"/>
                  </a:lnTo>
                  <a:lnTo>
                    <a:pt x="913523" y="1374846"/>
                  </a:lnTo>
                  <a:lnTo>
                    <a:pt x="904845" y="1307669"/>
                  </a:lnTo>
                  <a:lnTo>
                    <a:pt x="896086" y="1241275"/>
                  </a:lnTo>
                  <a:lnTo>
                    <a:pt x="887349" y="1176680"/>
                  </a:lnTo>
                  <a:lnTo>
                    <a:pt x="878736" y="1114896"/>
                  </a:lnTo>
                  <a:lnTo>
                    <a:pt x="870351" y="1056939"/>
                  </a:lnTo>
                  <a:lnTo>
                    <a:pt x="862295" y="1003824"/>
                  </a:lnTo>
                  <a:lnTo>
                    <a:pt x="854672" y="956565"/>
                  </a:lnTo>
                  <a:lnTo>
                    <a:pt x="847584" y="916177"/>
                  </a:lnTo>
                  <a:lnTo>
                    <a:pt x="835425" y="860071"/>
                  </a:lnTo>
                  <a:lnTo>
                    <a:pt x="813176" y="811175"/>
                  </a:lnTo>
                  <a:lnTo>
                    <a:pt x="793846" y="777982"/>
                  </a:lnTo>
                  <a:lnTo>
                    <a:pt x="769850" y="739895"/>
                  </a:lnTo>
                  <a:lnTo>
                    <a:pt x="741788" y="697611"/>
                  </a:lnTo>
                  <a:lnTo>
                    <a:pt x="710264" y="651832"/>
                  </a:lnTo>
                  <a:lnTo>
                    <a:pt x="675880" y="603257"/>
                  </a:lnTo>
                  <a:lnTo>
                    <a:pt x="639239" y="552587"/>
                  </a:lnTo>
                  <a:lnTo>
                    <a:pt x="600942" y="500522"/>
                  </a:lnTo>
                  <a:lnTo>
                    <a:pt x="561592" y="447761"/>
                  </a:lnTo>
                  <a:lnTo>
                    <a:pt x="521791" y="395005"/>
                  </a:lnTo>
                  <a:lnTo>
                    <a:pt x="482142" y="342954"/>
                  </a:lnTo>
                  <a:lnTo>
                    <a:pt x="443246" y="292308"/>
                  </a:lnTo>
                  <a:lnTo>
                    <a:pt x="370126" y="198032"/>
                  </a:lnTo>
                  <a:lnTo>
                    <a:pt x="231502" y="21733"/>
                  </a:lnTo>
                  <a:lnTo>
                    <a:pt x="253587" y="21733"/>
                  </a:lnTo>
                  <a:lnTo>
                    <a:pt x="331168" y="119513"/>
                  </a:lnTo>
                  <a:lnTo>
                    <a:pt x="399536" y="206628"/>
                  </a:lnTo>
                  <a:lnTo>
                    <a:pt x="477774" y="307584"/>
                  </a:lnTo>
                  <a:lnTo>
                    <a:pt x="518900" y="361297"/>
                  </a:lnTo>
                  <a:lnTo>
                    <a:pt x="560463" y="416123"/>
                  </a:lnTo>
                  <a:lnTo>
                    <a:pt x="601785" y="471280"/>
                  </a:lnTo>
                  <a:lnTo>
                    <a:pt x="642187" y="525986"/>
                  </a:lnTo>
                  <a:lnTo>
                    <a:pt x="680994" y="579458"/>
                  </a:lnTo>
                  <a:lnTo>
                    <a:pt x="717527" y="630913"/>
                  </a:lnTo>
                  <a:lnTo>
                    <a:pt x="751110" y="679570"/>
                  </a:lnTo>
                  <a:lnTo>
                    <a:pt x="781066" y="724646"/>
                  </a:lnTo>
                  <a:lnTo>
                    <a:pt x="806717" y="765359"/>
                  </a:lnTo>
                  <a:lnTo>
                    <a:pt x="827385" y="800926"/>
                  </a:lnTo>
                  <a:lnTo>
                    <a:pt x="851067" y="853493"/>
                  </a:lnTo>
                  <a:lnTo>
                    <a:pt x="863859" y="913886"/>
                  </a:lnTo>
                  <a:lnTo>
                    <a:pt x="871356" y="957246"/>
                  </a:lnTo>
                  <a:lnTo>
                    <a:pt x="879532" y="1008537"/>
                  </a:lnTo>
                  <a:lnTo>
                    <a:pt x="887963" y="1064581"/>
                  </a:lnTo>
                  <a:lnTo>
                    <a:pt x="896835" y="1126270"/>
                  </a:lnTo>
                  <a:lnTo>
                    <a:pt x="905929" y="1191785"/>
                  </a:lnTo>
                  <a:lnTo>
                    <a:pt x="915127" y="1259982"/>
                  </a:lnTo>
                  <a:lnTo>
                    <a:pt x="924309" y="1329719"/>
                  </a:lnTo>
                  <a:lnTo>
                    <a:pt x="933359" y="1399853"/>
                  </a:lnTo>
                  <a:lnTo>
                    <a:pt x="942156" y="1469243"/>
                  </a:lnTo>
                  <a:lnTo>
                    <a:pt x="950584" y="1536744"/>
                  </a:lnTo>
                  <a:lnTo>
                    <a:pt x="958618" y="1601990"/>
                  </a:lnTo>
                  <a:lnTo>
                    <a:pt x="965856" y="1661515"/>
                  </a:lnTo>
                  <a:lnTo>
                    <a:pt x="972464" y="1716499"/>
                  </a:lnTo>
                  <a:lnTo>
                    <a:pt x="978229" y="1765025"/>
                  </a:lnTo>
                  <a:lnTo>
                    <a:pt x="983031" y="1805951"/>
                  </a:lnTo>
                  <a:lnTo>
                    <a:pt x="989279" y="1860432"/>
                  </a:lnTo>
                  <a:lnTo>
                    <a:pt x="990487" y="1871702"/>
                  </a:lnTo>
                  <a:lnTo>
                    <a:pt x="990900" y="1874235"/>
                  </a:lnTo>
                  <a:lnTo>
                    <a:pt x="990771" y="1874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229284" y="5826346"/>
              <a:ext cx="1891664" cy="1256665"/>
            </a:xfrm>
            <a:custGeom>
              <a:avLst/>
              <a:gdLst/>
              <a:ahLst/>
              <a:cxnLst/>
              <a:rect l="l" t="t" r="r" b="b"/>
              <a:pathLst>
                <a:path w="1891665" h="1256665">
                  <a:moveTo>
                    <a:pt x="651529" y="1256373"/>
                  </a:moveTo>
                  <a:lnTo>
                    <a:pt x="94986" y="1063346"/>
                  </a:lnTo>
                  <a:lnTo>
                    <a:pt x="215136" y="848091"/>
                  </a:lnTo>
                  <a:lnTo>
                    <a:pt x="175304" y="826685"/>
                  </a:lnTo>
                  <a:lnTo>
                    <a:pt x="90990" y="771765"/>
                  </a:lnTo>
                  <a:lnTo>
                    <a:pt x="14965" y="697282"/>
                  </a:lnTo>
                  <a:lnTo>
                    <a:pt x="0" y="617185"/>
                  </a:lnTo>
                  <a:lnTo>
                    <a:pt x="17873" y="582736"/>
                  </a:lnTo>
                  <a:lnTo>
                    <a:pt x="43667" y="543123"/>
                  </a:lnTo>
                  <a:lnTo>
                    <a:pt x="75427" y="500039"/>
                  </a:lnTo>
                  <a:lnTo>
                    <a:pt x="111198" y="455179"/>
                  </a:lnTo>
                  <a:lnTo>
                    <a:pt x="149025" y="410237"/>
                  </a:lnTo>
                  <a:lnTo>
                    <a:pt x="186954" y="366909"/>
                  </a:lnTo>
                  <a:lnTo>
                    <a:pt x="223031" y="326887"/>
                  </a:lnTo>
                  <a:lnTo>
                    <a:pt x="300601" y="243607"/>
                  </a:lnTo>
                  <a:lnTo>
                    <a:pt x="315356" y="226247"/>
                  </a:lnTo>
                  <a:lnTo>
                    <a:pt x="356535" y="175181"/>
                  </a:lnTo>
                  <a:lnTo>
                    <a:pt x="383648" y="144845"/>
                  </a:lnTo>
                  <a:lnTo>
                    <a:pt x="415572" y="113551"/>
                  </a:lnTo>
                  <a:lnTo>
                    <a:pt x="452652" y="82985"/>
                  </a:lnTo>
                  <a:lnTo>
                    <a:pt x="495232" y="54830"/>
                  </a:lnTo>
                  <a:lnTo>
                    <a:pt x="543659" y="30769"/>
                  </a:lnTo>
                  <a:lnTo>
                    <a:pt x="598278" y="12488"/>
                  </a:lnTo>
                  <a:lnTo>
                    <a:pt x="659434" y="1670"/>
                  </a:lnTo>
                  <a:lnTo>
                    <a:pt x="727473" y="0"/>
                  </a:lnTo>
                  <a:lnTo>
                    <a:pt x="734453" y="12340"/>
                  </a:lnTo>
                  <a:lnTo>
                    <a:pt x="756004" y="41731"/>
                  </a:lnTo>
                  <a:lnTo>
                    <a:pt x="793039" y="76316"/>
                  </a:lnTo>
                  <a:lnTo>
                    <a:pt x="846473" y="104237"/>
                  </a:lnTo>
                  <a:lnTo>
                    <a:pt x="917219" y="113638"/>
                  </a:lnTo>
                  <a:lnTo>
                    <a:pt x="950830" y="144234"/>
                  </a:lnTo>
                  <a:lnTo>
                    <a:pt x="1031899" y="216020"/>
                  </a:lnTo>
                  <a:lnTo>
                    <a:pt x="1130779" y="298991"/>
                  </a:lnTo>
                  <a:lnTo>
                    <a:pt x="1217820" y="363143"/>
                  </a:lnTo>
                  <a:lnTo>
                    <a:pt x="1264982" y="394944"/>
                  </a:lnTo>
                  <a:lnTo>
                    <a:pt x="1328566" y="442595"/>
                  </a:lnTo>
                  <a:lnTo>
                    <a:pt x="1363813" y="463780"/>
                  </a:lnTo>
                  <a:lnTo>
                    <a:pt x="1413914" y="486762"/>
                  </a:lnTo>
                  <a:lnTo>
                    <a:pt x="1531201" y="535827"/>
                  </a:lnTo>
                  <a:lnTo>
                    <a:pt x="1891566" y="689315"/>
                  </a:lnTo>
                  <a:lnTo>
                    <a:pt x="1874036" y="709736"/>
                  </a:lnTo>
                  <a:lnTo>
                    <a:pt x="1827155" y="755377"/>
                  </a:lnTo>
                  <a:lnTo>
                    <a:pt x="1759490" y="802804"/>
                  </a:lnTo>
                  <a:lnTo>
                    <a:pt x="1679604" y="828584"/>
                  </a:lnTo>
                  <a:lnTo>
                    <a:pt x="1614162" y="810311"/>
                  </a:lnTo>
                  <a:lnTo>
                    <a:pt x="1464496" y="767455"/>
                  </a:lnTo>
                  <a:lnTo>
                    <a:pt x="1300590" y="717966"/>
                  </a:lnTo>
                  <a:lnTo>
                    <a:pt x="1192430" y="679788"/>
                  </a:lnTo>
                  <a:lnTo>
                    <a:pt x="1146237" y="654452"/>
                  </a:lnTo>
                  <a:lnTo>
                    <a:pt x="1101331" y="627105"/>
                  </a:lnTo>
                  <a:lnTo>
                    <a:pt x="1057712" y="597747"/>
                  </a:lnTo>
                  <a:lnTo>
                    <a:pt x="1015379" y="566377"/>
                  </a:lnTo>
                  <a:lnTo>
                    <a:pt x="991845" y="613765"/>
                  </a:lnTo>
                  <a:lnTo>
                    <a:pt x="964504" y="658595"/>
                  </a:lnTo>
                  <a:lnTo>
                    <a:pt x="933357" y="700865"/>
                  </a:lnTo>
                  <a:lnTo>
                    <a:pt x="898403" y="740577"/>
                  </a:lnTo>
                  <a:lnTo>
                    <a:pt x="823773" y="859447"/>
                  </a:lnTo>
                  <a:lnTo>
                    <a:pt x="742917" y="1032498"/>
                  </a:lnTo>
                  <a:lnTo>
                    <a:pt x="678084" y="1188538"/>
                  </a:lnTo>
                  <a:lnTo>
                    <a:pt x="651529" y="1256373"/>
                  </a:lnTo>
                  <a:close/>
                </a:path>
              </a:pathLst>
            </a:custGeom>
            <a:solidFill>
              <a:srgbClr val="647E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150846" y="6889466"/>
              <a:ext cx="822960" cy="2053589"/>
            </a:xfrm>
            <a:custGeom>
              <a:avLst/>
              <a:gdLst/>
              <a:ahLst/>
              <a:cxnLst/>
              <a:rect l="l" t="t" r="r" b="b"/>
              <a:pathLst>
                <a:path w="822959" h="2053590">
                  <a:moveTo>
                    <a:pt x="366797" y="2052976"/>
                  </a:moveTo>
                  <a:lnTo>
                    <a:pt x="0" y="2031881"/>
                  </a:lnTo>
                  <a:lnTo>
                    <a:pt x="413270" y="1079224"/>
                  </a:lnTo>
                  <a:lnTo>
                    <a:pt x="371508" y="1010915"/>
                  </a:lnTo>
                  <a:lnTo>
                    <a:pt x="274871" y="844235"/>
                  </a:lnTo>
                  <a:lnTo>
                    <a:pt x="166332" y="636557"/>
                  </a:lnTo>
                  <a:lnTo>
                    <a:pt x="88865" y="445253"/>
                  </a:lnTo>
                  <a:lnTo>
                    <a:pt x="75299" y="283436"/>
                  </a:lnTo>
                  <a:lnTo>
                    <a:pt x="107341" y="140630"/>
                  </a:lnTo>
                  <a:lnTo>
                    <a:pt x="151285" y="38822"/>
                  </a:lnTo>
                  <a:lnTo>
                    <a:pt x="173423" y="0"/>
                  </a:lnTo>
                  <a:lnTo>
                    <a:pt x="729513" y="193026"/>
                  </a:lnTo>
                  <a:lnTo>
                    <a:pt x="768080" y="537003"/>
                  </a:lnTo>
                  <a:lnTo>
                    <a:pt x="799042" y="824204"/>
                  </a:lnTo>
                  <a:lnTo>
                    <a:pt x="822459" y="1061305"/>
                  </a:lnTo>
                  <a:lnTo>
                    <a:pt x="760156" y="1317686"/>
                  </a:lnTo>
                  <a:lnTo>
                    <a:pt x="602534" y="1647303"/>
                  </a:lnTo>
                  <a:lnTo>
                    <a:pt x="440959" y="1931838"/>
                  </a:lnTo>
                  <a:lnTo>
                    <a:pt x="366797" y="2052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2498" y="5491053"/>
              <a:ext cx="4845296" cy="372737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3681" y="4731655"/>
              <a:ext cx="8803564" cy="452910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918281" y="3765435"/>
              <a:ext cx="7419975" cy="4316730"/>
            </a:xfrm>
            <a:custGeom>
              <a:avLst/>
              <a:gdLst/>
              <a:ahLst/>
              <a:cxnLst/>
              <a:rect l="l" t="t" r="r" b="b"/>
              <a:pathLst>
                <a:path w="7419975" h="4316730">
                  <a:moveTo>
                    <a:pt x="1568221" y="484936"/>
                  </a:moveTo>
                  <a:lnTo>
                    <a:pt x="1567307" y="480326"/>
                  </a:lnTo>
                  <a:lnTo>
                    <a:pt x="1563649" y="471487"/>
                  </a:lnTo>
                  <a:lnTo>
                    <a:pt x="1562468" y="469722"/>
                  </a:lnTo>
                  <a:lnTo>
                    <a:pt x="1561045" y="467588"/>
                  </a:lnTo>
                  <a:lnTo>
                    <a:pt x="1554289" y="460832"/>
                  </a:lnTo>
                  <a:lnTo>
                    <a:pt x="1551025" y="458660"/>
                  </a:lnTo>
                  <a:lnTo>
                    <a:pt x="1551025" y="486270"/>
                  </a:lnTo>
                  <a:lnTo>
                    <a:pt x="1551000" y="970610"/>
                  </a:lnTo>
                  <a:lnTo>
                    <a:pt x="1534477" y="987132"/>
                  </a:lnTo>
                  <a:lnTo>
                    <a:pt x="657225" y="987132"/>
                  </a:lnTo>
                  <a:lnTo>
                    <a:pt x="650646" y="989088"/>
                  </a:lnTo>
                  <a:lnTo>
                    <a:pt x="212115" y="1277696"/>
                  </a:lnTo>
                  <a:lnTo>
                    <a:pt x="208673" y="1279906"/>
                  </a:lnTo>
                  <a:lnTo>
                    <a:pt x="204901" y="1280896"/>
                  </a:lnTo>
                  <a:lnTo>
                    <a:pt x="196735" y="1280439"/>
                  </a:lnTo>
                  <a:lnTo>
                    <a:pt x="193090" y="1279042"/>
                  </a:lnTo>
                  <a:lnTo>
                    <a:pt x="186728" y="1273911"/>
                  </a:lnTo>
                  <a:lnTo>
                    <a:pt x="184581" y="1270647"/>
                  </a:lnTo>
                  <a:lnTo>
                    <a:pt x="182422" y="1262748"/>
                  </a:lnTo>
                  <a:lnTo>
                    <a:pt x="182587" y="1258849"/>
                  </a:lnTo>
                  <a:lnTo>
                    <a:pt x="184010" y="1255014"/>
                  </a:lnTo>
                  <a:lnTo>
                    <a:pt x="276504" y="1037259"/>
                  </a:lnTo>
                  <a:lnTo>
                    <a:pt x="278904" y="1031697"/>
                  </a:lnTo>
                  <a:lnTo>
                    <a:pt x="279819" y="1025893"/>
                  </a:lnTo>
                  <a:lnTo>
                    <a:pt x="278701" y="1013802"/>
                  </a:lnTo>
                  <a:lnTo>
                    <a:pt x="276720" y="1008265"/>
                  </a:lnTo>
                  <a:lnTo>
                    <a:pt x="273405" y="1003350"/>
                  </a:lnTo>
                  <a:lnTo>
                    <a:pt x="269951" y="998220"/>
                  </a:lnTo>
                  <a:lnTo>
                    <a:pt x="265595" y="994295"/>
                  </a:lnTo>
                  <a:lnTo>
                    <a:pt x="254914" y="988593"/>
                  </a:lnTo>
                  <a:lnTo>
                    <a:pt x="249224" y="987158"/>
                  </a:lnTo>
                  <a:lnTo>
                    <a:pt x="243179" y="987132"/>
                  </a:lnTo>
                  <a:lnTo>
                    <a:pt x="35979" y="987132"/>
                  </a:lnTo>
                  <a:lnTo>
                    <a:pt x="33464" y="987107"/>
                  </a:lnTo>
                  <a:lnTo>
                    <a:pt x="16941" y="486270"/>
                  </a:lnTo>
                  <a:lnTo>
                    <a:pt x="17424" y="483831"/>
                  </a:lnTo>
                  <a:lnTo>
                    <a:pt x="33451" y="469747"/>
                  </a:lnTo>
                  <a:lnTo>
                    <a:pt x="1531950" y="469747"/>
                  </a:lnTo>
                  <a:lnTo>
                    <a:pt x="1534490" y="469722"/>
                  </a:lnTo>
                  <a:lnTo>
                    <a:pt x="1551025" y="486270"/>
                  </a:lnTo>
                  <a:lnTo>
                    <a:pt x="1551025" y="458660"/>
                  </a:lnTo>
                  <a:lnTo>
                    <a:pt x="1550390" y="458228"/>
                  </a:lnTo>
                  <a:lnTo>
                    <a:pt x="1541564" y="454558"/>
                  </a:lnTo>
                  <a:lnTo>
                    <a:pt x="1536966" y="453644"/>
                  </a:lnTo>
                  <a:lnTo>
                    <a:pt x="31280" y="453644"/>
                  </a:lnTo>
                  <a:lnTo>
                    <a:pt x="1054" y="479590"/>
                  </a:lnTo>
                  <a:lnTo>
                    <a:pt x="0" y="486283"/>
                  </a:lnTo>
                  <a:lnTo>
                    <a:pt x="101" y="973035"/>
                  </a:lnTo>
                  <a:lnTo>
                    <a:pt x="26593" y="1002550"/>
                  </a:lnTo>
                  <a:lnTo>
                    <a:pt x="31191" y="1003465"/>
                  </a:lnTo>
                  <a:lnTo>
                    <a:pt x="243179" y="1003465"/>
                  </a:lnTo>
                  <a:lnTo>
                    <a:pt x="250088" y="1003350"/>
                  </a:lnTo>
                  <a:lnTo>
                    <a:pt x="255384" y="1006221"/>
                  </a:lnTo>
                  <a:lnTo>
                    <a:pt x="259041" y="1012088"/>
                  </a:lnTo>
                  <a:lnTo>
                    <a:pt x="262902" y="1017727"/>
                  </a:lnTo>
                  <a:lnTo>
                    <a:pt x="263512" y="1023708"/>
                  </a:lnTo>
                  <a:lnTo>
                    <a:pt x="260858" y="1030008"/>
                  </a:lnTo>
                  <a:lnTo>
                    <a:pt x="168363" y="1247533"/>
                  </a:lnTo>
                  <a:lnTo>
                    <a:pt x="166751" y="1251153"/>
                  </a:lnTo>
                  <a:lnTo>
                    <a:pt x="165760" y="1254950"/>
                  </a:lnTo>
                  <a:lnTo>
                    <a:pt x="165049" y="1262862"/>
                  </a:lnTo>
                  <a:lnTo>
                    <a:pt x="165354" y="1266774"/>
                  </a:lnTo>
                  <a:lnTo>
                    <a:pt x="167233" y="1274495"/>
                  </a:lnTo>
                  <a:lnTo>
                    <a:pt x="168783" y="1278102"/>
                  </a:lnTo>
                  <a:lnTo>
                    <a:pt x="173062" y="1284795"/>
                  </a:lnTo>
                  <a:lnTo>
                    <a:pt x="175691" y="1287703"/>
                  </a:lnTo>
                  <a:lnTo>
                    <a:pt x="178790" y="1290167"/>
                  </a:lnTo>
                  <a:lnTo>
                    <a:pt x="185381" y="1295590"/>
                  </a:lnTo>
                  <a:lnTo>
                    <a:pt x="192938" y="1298384"/>
                  </a:lnTo>
                  <a:lnTo>
                    <a:pt x="208686" y="1298702"/>
                  </a:lnTo>
                  <a:lnTo>
                    <a:pt x="215341" y="1296809"/>
                  </a:lnTo>
                  <a:lnTo>
                    <a:pt x="221411" y="1292898"/>
                  </a:lnTo>
                  <a:lnTo>
                    <a:pt x="239610" y="1280896"/>
                  </a:lnTo>
                  <a:lnTo>
                    <a:pt x="657580" y="1005255"/>
                  </a:lnTo>
                  <a:lnTo>
                    <a:pt x="661047" y="1004189"/>
                  </a:lnTo>
                  <a:lnTo>
                    <a:pt x="664832" y="1004150"/>
                  </a:lnTo>
                  <a:lnTo>
                    <a:pt x="1536966" y="1004150"/>
                  </a:lnTo>
                  <a:lnTo>
                    <a:pt x="1541564" y="1003236"/>
                  </a:lnTo>
                  <a:lnTo>
                    <a:pt x="1568196" y="973035"/>
                  </a:lnTo>
                  <a:lnTo>
                    <a:pt x="1568221" y="484936"/>
                  </a:lnTo>
                  <a:close/>
                </a:path>
                <a:path w="7419975" h="4316730">
                  <a:moveTo>
                    <a:pt x="5435714" y="347827"/>
                  </a:moveTo>
                  <a:lnTo>
                    <a:pt x="5428983" y="316458"/>
                  </a:lnTo>
                  <a:lnTo>
                    <a:pt x="5412727" y="289864"/>
                  </a:lnTo>
                  <a:lnTo>
                    <a:pt x="5386273" y="269240"/>
                  </a:lnTo>
                  <a:lnTo>
                    <a:pt x="5317655" y="259181"/>
                  </a:lnTo>
                  <a:lnTo>
                    <a:pt x="5267477" y="291668"/>
                  </a:lnTo>
                  <a:lnTo>
                    <a:pt x="5236692" y="334657"/>
                  </a:lnTo>
                  <a:lnTo>
                    <a:pt x="5226228" y="356120"/>
                  </a:lnTo>
                  <a:lnTo>
                    <a:pt x="5215623" y="334746"/>
                  </a:lnTo>
                  <a:lnTo>
                    <a:pt x="5184572" y="291985"/>
                  </a:lnTo>
                  <a:lnTo>
                    <a:pt x="5134216" y="259854"/>
                  </a:lnTo>
                  <a:lnTo>
                    <a:pt x="5065725" y="270370"/>
                  </a:lnTo>
                  <a:lnTo>
                    <a:pt x="5039411" y="291414"/>
                  </a:lnTo>
                  <a:lnTo>
                    <a:pt x="5023332" y="318249"/>
                  </a:lnTo>
                  <a:lnTo>
                    <a:pt x="5016817" y="349732"/>
                  </a:lnTo>
                  <a:lnTo>
                    <a:pt x="5019167" y="384695"/>
                  </a:lnTo>
                  <a:lnTo>
                    <a:pt x="5029720" y="422008"/>
                  </a:lnTo>
                  <a:lnTo>
                    <a:pt x="5047793" y="460489"/>
                  </a:lnTo>
                  <a:lnTo>
                    <a:pt x="5072710" y="499021"/>
                  </a:lnTo>
                  <a:lnTo>
                    <a:pt x="5103774" y="536422"/>
                  </a:lnTo>
                  <a:lnTo>
                    <a:pt x="5140325" y="571538"/>
                  </a:lnTo>
                  <a:lnTo>
                    <a:pt x="5181663" y="603237"/>
                  </a:lnTo>
                  <a:lnTo>
                    <a:pt x="5227129" y="630339"/>
                  </a:lnTo>
                  <a:lnTo>
                    <a:pt x="5272443" y="602907"/>
                  </a:lnTo>
                  <a:lnTo>
                    <a:pt x="5313616" y="570877"/>
                  </a:lnTo>
                  <a:lnTo>
                    <a:pt x="5349951" y="535419"/>
                  </a:lnTo>
                  <a:lnTo>
                    <a:pt x="5380787" y="497713"/>
                  </a:lnTo>
                  <a:lnTo>
                    <a:pt x="5405450" y="458927"/>
                  </a:lnTo>
                  <a:lnTo>
                    <a:pt x="5423281" y="420243"/>
                  </a:lnTo>
                  <a:lnTo>
                    <a:pt x="5433580" y="382816"/>
                  </a:lnTo>
                  <a:lnTo>
                    <a:pt x="5435714" y="347827"/>
                  </a:lnTo>
                  <a:close/>
                </a:path>
                <a:path w="7419975" h="4316730">
                  <a:moveTo>
                    <a:pt x="5624360" y="397510"/>
                  </a:moveTo>
                  <a:lnTo>
                    <a:pt x="5621413" y="356870"/>
                  </a:lnTo>
                  <a:lnTo>
                    <a:pt x="5614733" y="317500"/>
                  </a:lnTo>
                  <a:lnTo>
                    <a:pt x="5612473" y="308610"/>
                  </a:lnTo>
                  <a:lnTo>
                    <a:pt x="5609983" y="298450"/>
                  </a:lnTo>
                  <a:lnTo>
                    <a:pt x="5607558" y="290525"/>
                  </a:lnTo>
                  <a:lnTo>
                    <a:pt x="5607558" y="397510"/>
                  </a:lnTo>
                  <a:lnTo>
                    <a:pt x="5607532" y="416560"/>
                  </a:lnTo>
                  <a:lnTo>
                    <a:pt x="5603684" y="462280"/>
                  </a:lnTo>
                  <a:lnTo>
                    <a:pt x="5594159" y="508000"/>
                  </a:lnTo>
                  <a:lnTo>
                    <a:pt x="5579135" y="552450"/>
                  </a:lnTo>
                  <a:lnTo>
                    <a:pt x="5563324" y="586740"/>
                  </a:lnTo>
                  <a:lnTo>
                    <a:pt x="5558853" y="595630"/>
                  </a:lnTo>
                  <a:lnTo>
                    <a:pt x="5554192" y="603250"/>
                  </a:lnTo>
                  <a:lnTo>
                    <a:pt x="5549328" y="612140"/>
                  </a:lnTo>
                  <a:lnTo>
                    <a:pt x="5544274" y="619760"/>
                  </a:lnTo>
                  <a:lnTo>
                    <a:pt x="5516194" y="657860"/>
                  </a:lnTo>
                  <a:lnTo>
                    <a:pt x="5510047" y="664210"/>
                  </a:lnTo>
                  <a:lnTo>
                    <a:pt x="5503723" y="671830"/>
                  </a:lnTo>
                  <a:lnTo>
                    <a:pt x="5497233" y="678180"/>
                  </a:lnTo>
                  <a:lnTo>
                    <a:pt x="5490578" y="684530"/>
                  </a:lnTo>
                  <a:lnTo>
                    <a:pt x="5483771" y="692150"/>
                  </a:lnTo>
                  <a:lnTo>
                    <a:pt x="5476811" y="698500"/>
                  </a:lnTo>
                  <a:lnTo>
                    <a:pt x="5469687" y="703580"/>
                  </a:lnTo>
                  <a:lnTo>
                    <a:pt x="5462422" y="709930"/>
                  </a:lnTo>
                  <a:lnTo>
                    <a:pt x="5455018" y="716280"/>
                  </a:lnTo>
                  <a:lnTo>
                    <a:pt x="5447474" y="721360"/>
                  </a:lnTo>
                  <a:lnTo>
                    <a:pt x="5439791" y="727710"/>
                  </a:lnTo>
                  <a:lnTo>
                    <a:pt x="5424043" y="737870"/>
                  </a:lnTo>
                  <a:lnTo>
                    <a:pt x="5415991" y="742950"/>
                  </a:lnTo>
                  <a:lnTo>
                    <a:pt x="5407812" y="746760"/>
                  </a:lnTo>
                  <a:lnTo>
                    <a:pt x="5399532" y="751840"/>
                  </a:lnTo>
                  <a:lnTo>
                    <a:pt x="5365381" y="767080"/>
                  </a:lnTo>
                  <a:lnTo>
                    <a:pt x="5347779" y="774700"/>
                  </a:lnTo>
                  <a:lnTo>
                    <a:pt x="5302516" y="787400"/>
                  </a:lnTo>
                  <a:lnTo>
                    <a:pt x="5293296" y="788670"/>
                  </a:lnTo>
                  <a:lnTo>
                    <a:pt x="5284025" y="791210"/>
                  </a:lnTo>
                  <a:lnTo>
                    <a:pt x="5256022" y="795020"/>
                  </a:lnTo>
                  <a:lnTo>
                    <a:pt x="5246636" y="795020"/>
                  </a:lnTo>
                  <a:lnTo>
                    <a:pt x="5237226" y="796290"/>
                  </a:lnTo>
                  <a:lnTo>
                    <a:pt x="5217033" y="796290"/>
                  </a:lnTo>
                  <a:lnTo>
                    <a:pt x="5207622" y="795020"/>
                  </a:lnTo>
                  <a:lnTo>
                    <a:pt x="5198237" y="795020"/>
                  </a:lnTo>
                  <a:lnTo>
                    <a:pt x="5160937" y="789940"/>
                  </a:lnTo>
                  <a:lnTo>
                    <a:pt x="5142522" y="784860"/>
                  </a:lnTo>
                  <a:lnTo>
                    <a:pt x="5133403" y="783590"/>
                  </a:lnTo>
                  <a:lnTo>
                    <a:pt x="5124335" y="781050"/>
                  </a:lnTo>
                  <a:lnTo>
                    <a:pt x="5115331" y="777240"/>
                  </a:lnTo>
                  <a:lnTo>
                    <a:pt x="5106403" y="774700"/>
                  </a:lnTo>
                  <a:lnTo>
                    <a:pt x="5097551" y="770890"/>
                  </a:lnTo>
                  <a:lnTo>
                    <a:pt x="5088775" y="768350"/>
                  </a:lnTo>
                  <a:lnTo>
                    <a:pt x="5062982" y="756920"/>
                  </a:lnTo>
                  <a:lnTo>
                    <a:pt x="5054574" y="751840"/>
                  </a:lnTo>
                  <a:lnTo>
                    <a:pt x="5046269" y="748030"/>
                  </a:lnTo>
                  <a:lnTo>
                    <a:pt x="5030013" y="737870"/>
                  </a:lnTo>
                  <a:lnTo>
                    <a:pt x="5014226" y="727710"/>
                  </a:lnTo>
                  <a:lnTo>
                    <a:pt x="5006530" y="722630"/>
                  </a:lnTo>
                  <a:lnTo>
                    <a:pt x="4998961" y="716280"/>
                  </a:lnTo>
                  <a:lnTo>
                    <a:pt x="4991532" y="711200"/>
                  </a:lnTo>
                  <a:lnTo>
                    <a:pt x="4956607" y="679450"/>
                  </a:lnTo>
                  <a:lnTo>
                    <a:pt x="4943754" y="665480"/>
                  </a:lnTo>
                  <a:lnTo>
                    <a:pt x="4937582" y="659130"/>
                  </a:lnTo>
                  <a:lnTo>
                    <a:pt x="4914646" y="628650"/>
                  </a:lnTo>
                  <a:lnTo>
                    <a:pt x="4899406" y="604520"/>
                  </a:lnTo>
                  <a:lnTo>
                    <a:pt x="4894707" y="596900"/>
                  </a:lnTo>
                  <a:lnTo>
                    <a:pt x="4890211" y="588010"/>
                  </a:lnTo>
                  <a:lnTo>
                    <a:pt x="4885918" y="580390"/>
                  </a:lnTo>
                  <a:lnTo>
                    <a:pt x="4881829" y="571500"/>
                  </a:lnTo>
                  <a:lnTo>
                    <a:pt x="4867554" y="535940"/>
                  </a:lnTo>
                  <a:lnTo>
                    <a:pt x="4854562" y="491490"/>
                  </a:lnTo>
                  <a:lnTo>
                    <a:pt x="4847120" y="444500"/>
                  </a:lnTo>
                  <a:lnTo>
                    <a:pt x="4845253" y="405130"/>
                  </a:lnTo>
                  <a:lnTo>
                    <a:pt x="4845367" y="396240"/>
                  </a:lnTo>
                  <a:lnTo>
                    <a:pt x="4849228" y="350520"/>
                  </a:lnTo>
                  <a:lnTo>
                    <a:pt x="4858740" y="304800"/>
                  </a:lnTo>
                  <a:lnTo>
                    <a:pt x="4873764" y="260350"/>
                  </a:lnTo>
                  <a:lnTo>
                    <a:pt x="4889576" y="226060"/>
                  </a:lnTo>
                  <a:lnTo>
                    <a:pt x="4894046" y="217170"/>
                  </a:lnTo>
                  <a:lnTo>
                    <a:pt x="4898707" y="209550"/>
                  </a:lnTo>
                  <a:lnTo>
                    <a:pt x="4903571" y="200660"/>
                  </a:lnTo>
                  <a:lnTo>
                    <a:pt x="4908626" y="193040"/>
                  </a:lnTo>
                  <a:lnTo>
                    <a:pt x="4936706" y="154940"/>
                  </a:lnTo>
                  <a:lnTo>
                    <a:pt x="4942852" y="148590"/>
                  </a:lnTo>
                  <a:lnTo>
                    <a:pt x="4949164" y="140970"/>
                  </a:lnTo>
                  <a:lnTo>
                    <a:pt x="4955667" y="134620"/>
                  </a:lnTo>
                  <a:lnTo>
                    <a:pt x="4962322" y="128270"/>
                  </a:lnTo>
                  <a:lnTo>
                    <a:pt x="4969129" y="120650"/>
                  </a:lnTo>
                  <a:lnTo>
                    <a:pt x="4976088" y="114300"/>
                  </a:lnTo>
                  <a:lnTo>
                    <a:pt x="4983213" y="109220"/>
                  </a:lnTo>
                  <a:lnTo>
                    <a:pt x="4990477" y="102870"/>
                  </a:lnTo>
                  <a:lnTo>
                    <a:pt x="4997882" y="96520"/>
                  </a:lnTo>
                  <a:lnTo>
                    <a:pt x="5005425" y="91440"/>
                  </a:lnTo>
                  <a:lnTo>
                    <a:pt x="5013109" y="85090"/>
                  </a:lnTo>
                  <a:lnTo>
                    <a:pt x="5020919" y="80010"/>
                  </a:lnTo>
                  <a:lnTo>
                    <a:pt x="5036909" y="69850"/>
                  </a:lnTo>
                  <a:lnTo>
                    <a:pt x="5045087" y="66040"/>
                  </a:lnTo>
                  <a:lnTo>
                    <a:pt x="5053368" y="60960"/>
                  </a:lnTo>
                  <a:lnTo>
                    <a:pt x="5070246" y="53340"/>
                  </a:lnTo>
                  <a:lnTo>
                    <a:pt x="5105120" y="38100"/>
                  </a:lnTo>
                  <a:lnTo>
                    <a:pt x="5150383" y="25400"/>
                  </a:lnTo>
                  <a:lnTo>
                    <a:pt x="5159603" y="24130"/>
                  </a:lnTo>
                  <a:lnTo>
                    <a:pt x="5168874" y="21590"/>
                  </a:lnTo>
                  <a:lnTo>
                    <a:pt x="5196878" y="17780"/>
                  </a:lnTo>
                  <a:lnTo>
                    <a:pt x="5206263" y="17780"/>
                  </a:lnTo>
                  <a:lnTo>
                    <a:pt x="5215674" y="16510"/>
                  </a:lnTo>
                  <a:lnTo>
                    <a:pt x="5235867" y="16510"/>
                  </a:lnTo>
                  <a:lnTo>
                    <a:pt x="5245278" y="17780"/>
                  </a:lnTo>
                  <a:lnTo>
                    <a:pt x="5254663" y="17780"/>
                  </a:lnTo>
                  <a:lnTo>
                    <a:pt x="5291963" y="22860"/>
                  </a:lnTo>
                  <a:lnTo>
                    <a:pt x="5310378" y="27940"/>
                  </a:lnTo>
                  <a:lnTo>
                    <a:pt x="5319496" y="29210"/>
                  </a:lnTo>
                  <a:lnTo>
                    <a:pt x="5328564" y="31750"/>
                  </a:lnTo>
                  <a:lnTo>
                    <a:pt x="5337568" y="35560"/>
                  </a:lnTo>
                  <a:lnTo>
                    <a:pt x="5346497" y="38100"/>
                  </a:lnTo>
                  <a:lnTo>
                    <a:pt x="5355348" y="41910"/>
                  </a:lnTo>
                  <a:lnTo>
                    <a:pt x="5364124" y="44450"/>
                  </a:lnTo>
                  <a:lnTo>
                    <a:pt x="5389918" y="55880"/>
                  </a:lnTo>
                  <a:lnTo>
                    <a:pt x="5398325" y="60960"/>
                  </a:lnTo>
                  <a:lnTo>
                    <a:pt x="5406631" y="64770"/>
                  </a:lnTo>
                  <a:lnTo>
                    <a:pt x="5422887" y="74930"/>
                  </a:lnTo>
                  <a:lnTo>
                    <a:pt x="5438673" y="85090"/>
                  </a:lnTo>
                  <a:lnTo>
                    <a:pt x="5446369" y="90170"/>
                  </a:lnTo>
                  <a:lnTo>
                    <a:pt x="5453939" y="96520"/>
                  </a:lnTo>
                  <a:lnTo>
                    <a:pt x="5461355" y="101600"/>
                  </a:lnTo>
                  <a:lnTo>
                    <a:pt x="5496293" y="133350"/>
                  </a:lnTo>
                  <a:lnTo>
                    <a:pt x="5509145" y="147320"/>
                  </a:lnTo>
                  <a:lnTo>
                    <a:pt x="5515318" y="153670"/>
                  </a:lnTo>
                  <a:lnTo>
                    <a:pt x="5538254" y="184150"/>
                  </a:lnTo>
                  <a:lnTo>
                    <a:pt x="5553494" y="208280"/>
                  </a:lnTo>
                  <a:lnTo>
                    <a:pt x="5558193" y="215900"/>
                  </a:lnTo>
                  <a:lnTo>
                    <a:pt x="5562689" y="224790"/>
                  </a:lnTo>
                  <a:lnTo>
                    <a:pt x="5566981" y="232410"/>
                  </a:lnTo>
                  <a:lnTo>
                    <a:pt x="5571071" y="241300"/>
                  </a:lnTo>
                  <a:lnTo>
                    <a:pt x="5585333" y="276860"/>
                  </a:lnTo>
                  <a:lnTo>
                    <a:pt x="5598338" y="321310"/>
                  </a:lnTo>
                  <a:lnTo>
                    <a:pt x="5605780" y="368300"/>
                  </a:lnTo>
                  <a:lnTo>
                    <a:pt x="5607558" y="397510"/>
                  </a:lnTo>
                  <a:lnTo>
                    <a:pt x="5607558" y="290525"/>
                  </a:lnTo>
                  <a:lnTo>
                    <a:pt x="5607266" y="289560"/>
                  </a:lnTo>
                  <a:lnTo>
                    <a:pt x="5604332" y="279400"/>
                  </a:lnTo>
                  <a:lnTo>
                    <a:pt x="5601157" y="270510"/>
                  </a:lnTo>
                  <a:lnTo>
                    <a:pt x="5597766" y="261620"/>
                  </a:lnTo>
                  <a:lnTo>
                    <a:pt x="5594147" y="252730"/>
                  </a:lnTo>
                  <a:lnTo>
                    <a:pt x="5590311" y="242570"/>
                  </a:lnTo>
                  <a:lnTo>
                    <a:pt x="5586260" y="233680"/>
                  </a:lnTo>
                  <a:lnTo>
                    <a:pt x="5581993" y="224790"/>
                  </a:lnTo>
                  <a:lnTo>
                    <a:pt x="5577510" y="215900"/>
                  </a:lnTo>
                  <a:lnTo>
                    <a:pt x="5572811" y="208280"/>
                  </a:lnTo>
                  <a:lnTo>
                    <a:pt x="5567908" y="199390"/>
                  </a:lnTo>
                  <a:lnTo>
                    <a:pt x="5562816" y="190500"/>
                  </a:lnTo>
                  <a:lnTo>
                    <a:pt x="5557507" y="182880"/>
                  </a:lnTo>
                  <a:lnTo>
                    <a:pt x="5551995" y="173990"/>
                  </a:lnTo>
                  <a:lnTo>
                    <a:pt x="5528056" y="143510"/>
                  </a:lnTo>
                  <a:lnTo>
                    <a:pt x="5508180" y="121920"/>
                  </a:lnTo>
                  <a:lnTo>
                    <a:pt x="5501208" y="114300"/>
                  </a:lnTo>
                  <a:lnTo>
                    <a:pt x="5471706" y="88900"/>
                  </a:lnTo>
                  <a:lnTo>
                    <a:pt x="5448020" y="71120"/>
                  </a:lnTo>
                  <a:lnTo>
                    <a:pt x="5439842" y="64770"/>
                  </a:lnTo>
                  <a:lnTo>
                    <a:pt x="5423116" y="54610"/>
                  </a:lnTo>
                  <a:lnTo>
                    <a:pt x="5414556" y="50800"/>
                  </a:lnTo>
                  <a:lnTo>
                    <a:pt x="5397119" y="40640"/>
                  </a:lnTo>
                  <a:lnTo>
                    <a:pt x="5388241" y="36830"/>
                  </a:lnTo>
                  <a:lnTo>
                    <a:pt x="5351780" y="21590"/>
                  </a:lnTo>
                  <a:lnTo>
                    <a:pt x="5333047" y="16510"/>
                  </a:lnTo>
                  <a:lnTo>
                    <a:pt x="5323586" y="12700"/>
                  </a:lnTo>
                  <a:lnTo>
                    <a:pt x="5314061" y="11430"/>
                  </a:lnTo>
                  <a:lnTo>
                    <a:pt x="5294833" y="6350"/>
                  </a:lnTo>
                  <a:lnTo>
                    <a:pt x="5246103" y="0"/>
                  </a:lnTo>
                  <a:lnTo>
                    <a:pt x="5205438" y="0"/>
                  </a:lnTo>
                  <a:lnTo>
                    <a:pt x="5156720" y="6350"/>
                  </a:lnTo>
                  <a:lnTo>
                    <a:pt x="5109146" y="19050"/>
                  </a:lnTo>
                  <a:lnTo>
                    <a:pt x="5099837" y="22860"/>
                  </a:lnTo>
                  <a:lnTo>
                    <a:pt x="5090604" y="25400"/>
                  </a:lnTo>
                  <a:lnTo>
                    <a:pt x="5063426" y="36830"/>
                  </a:lnTo>
                  <a:lnTo>
                    <a:pt x="5054562" y="41910"/>
                  </a:lnTo>
                  <a:lnTo>
                    <a:pt x="5045799" y="45720"/>
                  </a:lnTo>
                  <a:lnTo>
                    <a:pt x="5011915" y="66040"/>
                  </a:lnTo>
                  <a:lnTo>
                    <a:pt x="4987861" y="83820"/>
                  </a:lnTo>
                  <a:lnTo>
                    <a:pt x="4980127" y="88900"/>
                  </a:lnTo>
                  <a:lnTo>
                    <a:pt x="4972532" y="95250"/>
                  </a:lnTo>
                  <a:lnTo>
                    <a:pt x="4965103" y="101600"/>
                  </a:lnTo>
                  <a:lnTo>
                    <a:pt x="4957826" y="109220"/>
                  </a:lnTo>
                  <a:lnTo>
                    <a:pt x="4950714" y="115570"/>
                  </a:lnTo>
                  <a:lnTo>
                    <a:pt x="4923968" y="144780"/>
                  </a:lnTo>
                  <a:lnTo>
                    <a:pt x="4900130" y="175260"/>
                  </a:lnTo>
                  <a:lnTo>
                    <a:pt x="4894656" y="184150"/>
                  </a:lnTo>
                  <a:lnTo>
                    <a:pt x="4889373" y="191770"/>
                  </a:lnTo>
                  <a:lnTo>
                    <a:pt x="4884293" y="200660"/>
                  </a:lnTo>
                  <a:lnTo>
                    <a:pt x="4879429" y="209550"/>
                  </a:lnTo>
                  <a:lnTo>
                    <a:pt x="4874755" y="217170"/>
                  </a:lnTo>
                  <a:lnTo>
                    <a:pt x="4870310" y="226060"/>
                  </a:lnTo>
                  <a:lnTo>
                    <a:pt x="4866068" y="234950"/>
                  </a:lnTo>
                  <a:lnTo>
                    <a:pt x="4862042" y="243840"/>
                  </a:lnTo>
                  <a:lnTo>
                    <a:pt x="4858232" y="254000"/>
                  </a:lnTo>
                  <a:lnTo>
                    <a:pt x="4854651" y="262890"/>
                  </a:lnTo>
                  <a:lnTo>
                    <a:pt x="4851285" y="271780"/>
                  </a:lnTo>
                  <a:lnTo>
                    <a:pt x="4848149" y="280670"/>
                  </a:lnTo>
                  <a:lnTo>
                    <a:pt x="4845240" y="290830"/>
                  </a:lnTo>
                  <a:lnTo>
                    <a:pt x="4842548" y="299720"/>
                  </a:lnTo>
                  <a:lnTo>
                    <a:pt x="4840097" y="309880"/>
                  </a:lnTo>
                  <a:lnTo>
                    <a:pt x="4837874" y="318770"/>
                  </a:lnTo>
                  <a:lnTo>
                    <a:pt x="4835880" y="328930"/>
                  </a:lnTo>
                  <a:lnTo>
                    <a:pt x="4830267" y="368300"/>
                  </a:lnTo>
                  <a:lnTo>
                    <a:pt x="4828451" y="405130"/>
                  </a:lnTo>
                  <a:lnTo>
                    <a:pt x="4828565" y="416560"/>
                  </a:lnTo>
                  <a:lnTo>
                    <a:pt x="4831473" y="455930"/>
                  </a:lnTo>
                  <a:lnTo>
                    <a:pt x="4838166" y="495300"/>
                  </a:lnTo>
                  <a:lnTo>
                    <a:pt x="4840427" y="504190"/>
                  </a:lnTo>
                  <a:lnTo>
                    <a:pt x="4842916" y="514350"/>
                  </a:lnTo>
                  <a:lnTo>
                    <a:pt x="4845621" y="523240"/>
                  </a:lnTo>
                  <a:lnTo>
                    <a:pt x="4848568" y="533400"/>
                  </a:lnTo>
                  <a:lnTo>
                    <a:pt x="4851743" y="542290"/>
                  </a:lnTo>
                  <a:lnTo>
                    <a:pt x="4855134" y="551180"/>
                  </a:lnTo>
                  <a:lnTo>
                    <a:pt x="4858753" y="560070"/>
                  </a:lnTo>
                  <a:lnTo>
                    <a:pt x="4862588" y="570230"/>
                  </a:lnTo>
                  <a:lnTo>
                    <a:pt x="4866640" y="579120"/>
                  </a:lnTo>
                  <a:lnTo>
                    <a:pt x="4870907" y="588010"/>
                  </a:lnTo>
                  <a:lnTo>
                    <a:pt x="4875390" y="596900"/>
                  </a:lnTo>
                  <a:lnTo>
                    <a:pt x="4880089" y="604520"/>
                  </a:lnTo>
                  <a:lnTo>
                    <a:pt x="4884979" y="613410"/>
                  </a:lnTo>
                  <a:lnTo>
                    <a:pt x="4890084" y="622300"/>
                  </a:lnTo>
                  <a:lnTo>
                    <a:pt x="4895393" y="629920"/>
                  </a:lnTo>
                  <a:lnTo>
                    <a:pt x="4900904" y="638810"/>
                  </a:lnTo>
                  <a:lnTo>
                    <a:pt x="4924844" y="669290"/>
                  </a:lnTo>
                  <a:lnTo>
                    <a:pt x="4944719" y="690880"/>
                  </a:lnTo>
                  <a:lnTo>
                    <a:pt x="4951692" y="698500"/>
                  </a:lnTo>
                  <a:lnTo>
                    <a:pt x="4981194" y="723900"/>
                  </a:lnTo>
                  <a:lnTo>
                    <a:pt x="5004879" y="741680"/>
                  </a:lnTo>
                  <a:lnTo>
                    <a:pt x="5013058" y="748030"/>
                  </a:lnTo>
                  <a:lnTo>
                    <a:pt x="5029784" y="758190"/>
                  </a:lnTo>
                  <a:lnTo>
                    <a:pt x="5038344" y="762000"/>
                  </a:lnTo>
                  <a:lnTo>
                    <a:pt x="5055781" y="772160"/>
                  </a:lnTo>
                  <a:lnTo>
                    <a:pt x="5091874" y="787400"/>
                  </a:lnTo>
                  <a:lnTo>
                    <a:pt x="5101120" y="791210"/>
                  </a:lnTo>
                  <a:lnTo>
                    <a:pt x="5158067" y="806450"/>
                  </a:lnTo>
                  <a:lnTo>
                    <a:pt x="5206797" y="812800"/>
                  </a:lnTo>
                  <a:lnTo>
                    <a:pt x="5247462" y="812800"/>
                  </a:lnTo>
                  <a:lnTo>
                    <a:pt x="5296179" y="806450"/>
                  </a:lnTo>
                  <a:lnTo>
                    <a:pt x="5334330" y="796290"/>
                  </a:lnTo>
                  <a:lnTo>
                    <a:pt x="5343741" y="793750"/>
                  </a:lnTo>
                  <a:lnTo>
                    <a:pt x="5353062" y="789940"/>
                  </a:lnTo>
                  <a:lnTo>
                    <a:pt x="5362295" y="787400"/>
                  </a:lnTo>
                  <a:lnTo>
                    <a:pt x="5389473" y="775970"/>
                  </a:lnTo>
                  <a:lnTo>
                    <a:pt x="5398338" y="770890"/>
                  </a:lnTo>
                  <a:lnTo>
                    <a:pt x="5407101" y="767080"/>
                  </a:lnTo>
                  <a:lnTo>
                    <a:pt x="5449138" y="741680"/>
                  </a:lnTo>
                  <a:lnTo>
                    <a:pt x="5465038" y="728980"/>
                  </a:lnTo>
                  <a:lnTo>
                    <a:pt x="5472773" y="723900"/>
                  </a:lnTo>
                  <a:lnTo>
                    <a:pt x="5480355" y="717550"/>
                  </a:lnTo>
                  <a:lnTo>
                    <a:pt x="5487797" y="711200"/>
                  </a:lnTo>
                  <a:lnTo>
                    <a:pt x="5495074" y="703580"/>
                  </a:lnTo>
                  <a:lnTo>
                    <a:pt x="5502186" y="697230"/>
                  </a:lnTo>
                  <a:lnTo>
                    <a:pt x="5528932" y="668020"/>
                  </a:lnTo>
                  <a:lnTo>
                    <a:pt x="5552770" y="637540"/>
                  </a:lnTo>
                  <a:lnTo>
                    <a:pt x="5558244" y="628650"/>
                  </a:lnTo>
                  <a:lnTo>
                    <a:pt x="5563527" y="621030"/>
                  </a:lnTo>
                  <a:lnTo>
                    <a:pt x="5568607" y="612140"/>
                  </a:lnTo>
                  <a:lnTo>
                    <a:pt x="5573471" y="603250"/>
                  </a:lnTo>
                  <a:lnTo>
                    <a:pt x="5578145" y="595630"/>
                  </a:lnTo>
                  <a:lnTo>
                    <a:pt x="5582590" y="586740"/>
                  </a:lnTo>
                  <a:lnTo>
                    <a:pt x="5586831" y="577850"/>
                  </a:lnTo>
                  <a:lnTo>
                    <a:pt x="5590857" y="568960"/>
                  </a:lnTo>
                  <a:lnTo>
                    <a:pt x="5594667" y="558800"/>
                  </a:lnTo>
                  <a:lnTo>
                    <a:pt x="5598249" y="549910"/>
                  </a:lnTo>
                  <a:lnTo>
                    <a:pt x="5601614" y="541020"/>
                  </a:lnTo>
                  <a:lnTo>
                    <a:pt x="5604751" y="532130"/>
                  </a:lnTo>
                  <a:lnTo>
                    <a:pt x="5607659" y="521970"/>
                  </a:lnTo>
                  <a:lnTo>
                    <a:pt x="5610352" y="513080"/>
                  </a:lnTo>
                  <a:lnTo>
                    <a:pt x="5612803" y="502920"/>
                  </a:lnTo>
                  <a:lnTo>
                    <a:pt x="5615025" y="494030"/>
                  </a:lnTo>
                  <a:lnTo>
                    <a:pt x="5617019" y="483870"/>
                  </a:lnTo>
                  <a:lnTo>
                    <a:pt x="5622633" y="444500"/>
                  </a:lnTo>
                  <a:lnTo>
                    <a:pt x="5624322" y="416560"/>
                  </a:lnTo>
                  <a:lnTo>
                    <a:pt x="5624360" y="397510"/>
                  </a:lnTo>
                  <a:close/>
                </a:path>
                <a:path w="7419975" h="4316730">
                  <a:moveTo>
                    <a:pt x="7419657" y="3241383"/>
                  </a:moveTo>
                  <a:lnTo>
                    <a:pt x="7419581" y="3239224"/>
                  </a:lnTo>
                  <a:lnTo>
                    <a:pt x="7417625" y="3234969"/>
                  </a:lnTo>
                  <a:lnTo>
                    <a:pt x="7416051" y="3233496"/>
                  </a:lnTo>
                  <a:lnTo>
                    <a:pt x="7411669" y="3231870"/>
                  </a:lnTo>
                  <a:lnTo>
                    <a:pt x="7409510" y="3231946"/>
                  </a:lnTo>
                  <a:lnTo>
                    <a:pt x="7405256" y="3233902"/>
                  </a:lnTo>
                  <a:lnTo>
                    <a:pt x="7403782" y="3235477"/>
                  </a:lnTo>
                  <a:lnTo>
                    <a:pt x="7009955" y="4307522"/>
                  </a:lnTo>
                  <a:lnTo>
                    <a:pt x="7010019" y="4309694"/>
                  </a:lnTo>
                  <a:lnTo>
                    <a:pt x="7011975" y="4313961"/>
                  </a:lnTo>
                  <a:lnTo>
                    <a:pt x="7013575" y="4315422"/>
                  </a:lnTo>
                  <a:lnTo>
                    <a:pt x="7015772" y="4316222"/>
                  </a:lnTo>
                  <a:lnTo>
                    <a:pt x="7018718" y="4316222"/>
                  </a:lnTo>
                  <a:lnTo>
                    <a:pt x="7022439" y="4316273"/>
                  </a:lnTo>
                  <a:lnTo>
                    <a:pt x="7025094" y="4314609"/>
                  </a:lnTo>
                  <a:lnTo>
                    <a:pt x="7026656" y="4311231"/>
                  </a:lnTo>
                  <a:lnTo>
                    <a:pt x="7419657" y="3241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11760" y="1"/>
            <a:ext cx="2651125" cy="1026160"/>
            <a:chOff x="11760" y="1"/>
            <a:chExt cx="2651125" cy="1026160"/>
          </a:xfrm>
        </p:grpSpPr>
        <p:sp>
          <p:nvSpPr>
            <p:cNvPr id="37" name="object 37"/>
            <p:cNvSpPr/>
            <p:nvPr/>
          </p:nvSpPr>
          <p:spPr>
            <a:xfrm>
              <a:off x="11760" y="11"/>
              <a:ext cx="2053589" cy="1026160"/>
            </a:xfrm>
            <a:custGeom>
              <a:avLst/>
              <a:gdLst/>
              <a:ahLst/>
              <a:cxnLst/>
              <a:rect l="l" t="t" r="r" b="b"/>
              <a:pathLst>
                <a:path w="2053589" h="1026160">
                  <a:moveTo>
                    <a:pt x="1471980" y="2336"/>
                  </a:moveTo>
                  <a:lnTo>
                    <a:pt x="1471853" y="0"/>
                  </a:lnTo>
                  <a:lnTo>
                    <a:pt x="1362278" y="0"/>
                  </a:lnTo>
                  <a:lnTo>
                    <a:pt x="1362468" y="2336"/>
                  </a:lnTo>
                  <a:lnTo>
                    <a:pt x="1358087" y="56756"/>
                  </a:lnTo>
                  <a:lnTo>
                    <a:pt x="1345374" y="108318"/>
                  </a:lnTo>
                  <a:lnTo>
                    <a:pt x="1325016" y="156387"/>
                  </a:lnTo>
                  <a:lnTo>
                    <a:pt x="1297698" y="200317"/>
                  </a:lnTo>
                  <a:lnTo>
                    <a:pt x="1264132" y="239458"/>
                  </a:lnTo>
                  <a:lnTo>
                    <a:pt x="1224978" y="272973"/>
                  </a:lnTo>
                  <a:lnTo>
                    <a:pt x="1180934" y="300278"/>
                  </a:lnTo>
                  <a:lnTo>
                    <a:pt x="1132801" y="320586"/>
                  </a:lnTo>
                  <a:lnTo>
                    <a:pt x="1081176" y="333248"/>
                  </a:lnTo>
                  <a:lnTo>
                    <a:pt x="1026591" y="337642"/>
                  </a:lnTo>
                  <a:lnTo>
                    <a:pt x="972032" y="333248"/>
                  </a:lnTo>
                  <a:lnTo>
                    <a:pt x="920381" y="320560"/>
                  </a:lnTo>
                  <a:lnTo>
                    <a:pt x="872236" y="300228"/>
                  </a:lnTo>
                  <a:lnTo>
                    <a:pt x="828319" y="273011"/>
                  </a:lnTo>
                  <a:lnTo>
                    <a:pt x="789051" y="239458"/>
                  </a:lnTo>
                  <a:lnTo>
                    <a:pt x="755446" y="200329"/>
                  </a:lnTo>
                  <a:lnTo>
                    <a:pt x="728141" y="156425"/>
                  </a:lnTo>
                  <a:lnTo>
                    <a:pt x="707809" y="108369"/>
                  </a:lnTo>
                  <a:lnTo>
                    <a:pt x="695096" y="56794"/>
                  </a:lnTo>
                  <a:lnTo>
                    <a:pt x="690702" y="2336"/>
                  </a:lnTo>
                  <a:lnTo>
                    <a:pt x="690892" y="0"/>
                  </a:lnTo>
                  <a:lnTo>
                    <a:pt x="581329" y="0"/>
                  </a:lnTo>
                  <a:lnTo>
                    <a:pt x="584187" y="54127"/>
                  </a:lnTo>
                  <a:lnTo>
                    <a:pt x="592963" y="104228"/>
                  </a:lnTo>
                  <a:lnTo>
                    <a:pt x="607174" y="152273"/>
                  </a:lnTo>
                  <a:lnTo>
                    <a:pt x="626478" y="197904"/>
                  </a:lnTo>
                  <a:lnTo>
                    <a:pt x="650557" y="240766"/>
                  </a:lnTo>
                  <a:lnTo>
                    <a:pt x="679043" y="280504"/>
                  </a:lnTo>
                  <a:lnTo>
                    <a:pt x="711619" y="316750"/>
                  </a:lnTo>
                  <a:lnTo>
                    <a:pt x="747928" y="349275"/>
                  </a:lnTo>
                  <a:lnTo>
                    <a:pt x="787717" y="377710"/>
                  </a:lnTo>
                  <a:lnTo>
                    <a:pt x="830643" y="401739"/>
                  </a:lnTo>
                  <a:lnTo>
                    <a:pt x="876325" y="421017"/>
                  </a:lnTo>
                  <a:lnTo>
                    <a:pt x="924433" y="435203"/>
                  </a:lnTo>
                  <a:lnTo>
                    <a:pt x="974598" y="443966"/>
                  </a:lnTo>
                  <a:lnTo>
                    <a:pt x="1026477" y="446963"/>
                  </a:lnTo>
                  <a:lnTo>
                    <a:pt x="1078509" y="443966"/>
                  </a:lnTo>
                  <a:lnTo>
                    <a:pt x="1128699" y="435203"/>
                  </a:lnTo>
                  <a:lnTo>
                    <a:pt x="1176832" y="421017"/>
                  </a:lnTo>
                  <a:lnTo>
                    <a:pt x="1222527" y="401739"/>
                  </a:lnTo>
                  <a:lnTo>
                    <a:pt x="1265453" y="377710"/>
                  </a:lnTo>
                  <a:lnTo>
                    <a:pt x="1305242" y="349275"/>
                  </a:lnTo>
                  <a:lnTo>
                    <a:pt x="1341551" y="316750"/>
                  </a:lnTo>
                  <a:lnTo>
                    <a:pt x="1374127" y="280504"/>
                  </a:lnTo>
                  <a:lnTo>
                    <a:pt x="1402613" y="240792"/>
                  </a:lnTo>
                  <a:lnTo>
                    <a:pt x="1426692" y="197942"/>
                  </a:lnTo>
                  <a:lnTo>
                    <a:pt x="1446022" y="152323"/>
                  </a:lnTo>
                  <a:lnTo>
                    <a:pt x="1460246" y="104279"/>
                  </a:lnTo>
                  <a:lnTo>
                    <a:pt x="1469009" y="54165"/>
                  </a:lnTo>
                  <a:lnTo>
                    <a:pt x="1471980" y="2336"/>
                  </a:lnTo>
                  <a:close/>
                </a:path>
                <a:path w="2053589" h="1026160">
                  <a:moveTo>
                    <a:pt x="2053285" y="100330"/>
                  </a:moveTo>
                  <a:lnTo>
                    <a:pt x="2048979" y="78740"/>
                  </a:lnTo>
                  <a:lnTo>
                    <a:pt x="2037245" y="62230"/>
                  </a:lnTo>
                  <a:lnTo>
                    <a:pt x="2019846" y="49530"/>
                  </a:lnTo>
                  <a:lnTo>
                    <a:pt x="1998535" y="45720"/>
                  </a:lnTo>
                  <a:lnTo>
                    <a:pt x="1977224" y="49530"/>
                  </a:lnTo>
                  <a:lnTo>
                    <a:pt x="1959825" y="62230"/>
                  </a:lnTo>
                  <a:lnTo>
                    <a:pt x="1948078" y="78740"/>
                  </a:lnTo>
                  <a:lnTo>
                    <a:pt x="1943773" y="100330"/>
                  </a:lnTo>
                  <a:lnTo>
                    <a:pt x="1942998" y="107950"/>
                  </a:lnTo>
                  <a:lnTo>
                    <a:pt x="1940763" y="115570"/>
                  </a:lnTo>
                  <a:lnTo>
                    <a:pt x="1905114" y="139700"/>
                  </a:lnTo>
                  <a:lnTo>
                    <a:pt x="1764284" y="139700"/>
                  </a:lnTo>
                  <a:lnTo>
                    <a:pt x="1754098" y="180340"/>
                  </a:lnTo>
                  <a:lnTo>
                    <a:pt x="1738337" y="236220"/>
                  </a:lnTo>
                  <a:lnTo>
                    <a:pt x="1718589" y="289560"/>
                  </a:lnTo>
                  <a:lnTo>
                    <a:pt x="1695018" y="340360"/>
                  </a:lnTo>
                  <a:lnTo>
                    <a:pt x="1667802" y="388620"/>
                  </a:lnTo>
                  <a:lnTo>
                    <a:pt x="1645564" y="425450"/>
                  </a:lnTo>
                  <a:lnTo>
                    <a:pt x="1745119" y="524510"/>
                  </a:lnTo>
                  <a:lnTo>
                    <a:pt x="1756511" y="547370"/>
                  </a:lnTo>
                  <a:lnTo>
                    <a:pt x="1756511" y="557530"/>
                  </a:lnTo>
                  <a:lnTo>
                    <a:pt x="1755521" y="562610"/>
                  </a:lnTo>
                  <a:lnTo>
                    <a:pt x="1751799" y="571500"/>
                  </a:lnTo>
                  <a:lnTo>
                    <a:pt x="1749056" y="575310"/>
                  </a:lnTo>
                  <a:lnTo>
                    <a:pt x="1745119" y="579120"/>
                  </a:lnTo>
                  <a:lnTo>
                    <a:pt x="1601647" y="722630"/>
                  </a:lnTo>
                  <a:lnTo>
                    <a:pt x="1597380" y="725170"/>
                  </a:lnTo>
                  <a:lnTo>
                    <a:pt x="1592783" y="727710"/>
                  </a:lnTo>
                  <a:lnTo>
                    <a:pt x="1588185" y="728980"/>
                  </a:lnTo>
                  <a:lnTo>
                    <a:pt x="1583143" y="730250"/>
                  </a:lnTo>
                  <a:lnTo>
                    <a:pt x="1573174" y="730250"/>
                  </a:lnTo>
                  <a:lnTo>
                    <a:pt x="1520278" y="688340"/>
                  </a:lnTo>
                  <a:lnTo>
                    <a:pt x="1451292" y="619760"/>
                  </a:lnTo>
                  <a:lnTo>
                    <a:pt x="1414602" y="641350"/>
                  </a:lnTo>
                  <a:lnTo>
                    <a:pt x="1365554" y="669290"/>
                  </a:lnTo>
                  <a:lnTo>
                    <a:pt x="1314310" y="692150"/>
                  </a:lnTo>
                  <a:lnTo>
                    <a:pt x="1261059" y="712470"/>
                  </a:lnTo>
                  <a:lnTo>
                    <a:pt x="1205979" y="727710"/>
                  </a:lnTo>
                  <a:lnTo>
                    <a:pt x="1164247" y="737870"/>
                  </a:lnTo>
                  <a:lnTo>
                    <a:pt x="1164247" y="878840"/>
                  </a:lnTo>
                  <a:lnTo>
                    <a:pt x="1140675" y="914400"/>
                  </a:lnTo>
                  <a:lnTo>
                    <a:pt x="1133436" y="916940"/>
                  </a:lnTo>
                  <a:lnTo>
                    <a:pt x="920292" y="916940"/>
                  </a:lnTo>
                  <a:lnTo>
                    <a:pt x="890193" y="886460"/>
                  </a:lnTo>
                  <a:lnTo>
                    <a:pt x="889368" y="878840"/>
                  </a:lnTo>
                  <a:lnTo>
                    <a:pt x="889368" y="834390"/>
                  </a:lnTo>
                  <a:lnTo>
                    <a:pt x="889368" y="781050"/>
                  </a:lnTo>
                  <a:lnTo>
                    <a:pt x="889368" y="737870"/>
                  </a:lnTo>
                  <a:lnTo>
                    <a:pt x="847636" y="727710"/>
                  </a:lnTo>
                  <a:lnTo>
                    <a:pt x="792556" y="712470"/>
                  </a:lnTo>
                  <a:lnTo>
                    <a:pt x="739305" y="692150"/>
                  </a:lnTo>
                  <a:lnTo>
                    <a:pt x="688060" y="669290"/>
                  </a:lnTo>
                  <a:lnTo>
                    <a:pt x="639013" y="641350"/>
                  </a:lnTo>
                  <a:lnTo>
                    <a:pt x="602322" y="619760"/>
                  </a:lnTo>
                  <a:lnTo>
                    <a:pt x="498830" y="722630"/>
                  </a:lnTo>
                  <a:lnTo>
                    <a:pt x="494677" y="725170"/>
                  </a:lnTo>
                  <a:lnTo>
                    <a:pt x="490067" y="727710"/>
                  </a:lnTo>
                  <a:lnTo>
                    <a:pt x="485470" y="728980"/>
                  </a:lnTo>
                  <a:lnTo>
                    <a:pt x="480441" y="730250"/>
                  </a:lnTo>
                  <a:lnTo>
                    <a:pt x="470471" y="730250"/>
                  </a:lnTo>
                  <a:lnTo>
                    <a:pt x="304660" y="575310"/>
                  </a:lnTo>
                  <a:lnTo>
                    <a:pt x="299961" y="566420"/>
                  </a:lnTo>
                  <a:lnTo>
                    <a:pt x="298094" y="562610"/>
                  </a:lnTo>
                  <a:lnTo>
                    <a:pt x="297103" y="557530"/>
                  </a:lnTo>
                  <a:lnTo>
                    <a:pt x="297103" y="547370"/>
                  </a:lnTo>
                  <a:lnTo>
                    <a:pt x="298094" y="542290"/>
                  </a:lnTo>
                  <a:lnTo>
                    <a:pt x="301815" y="533400"/>
                  </a:lnTo>
                  <a:lnTo>
                    <a:pt x="304558" y="528320"/>
                  </a:lnTo>
                  <a:lnTo>
                    <a:pt x="308495" y="524510"/>
                  </a:lnTo>
                  <a:lnTo>
                    <a:pt x="387629" y="445770"/>
                  </a:lnTo>
                  <a:lnTo>
                    <a:pt x="408051" y="425450"/>
                  </a:lnTo>
                  <a:lnTo>
                    <a:pt x="385813" y="388620"/>
                  </a:lnTo>
                  <a:lnTo>
                    <a:pt x="380072" y="378460"/>
                  </a:lnTo>
                  <a:lnTo>
                    <a:pt x="358546" y="340360"/>
                  </a:lnTo>
                  <a:lnTo>
                    <a:pt x="334987" y="289560"/>
                  </a:lnTo>
                  <a:lnTo>
                    <a:pt x="319963" y="248920"/>
                  </a:lnTo>
                  <a:lnTo>
                    <a:pt x="315264" y="236220"/>
                  </a:lnTo>
                  <a:lnTo>
                    <a:pt x="303453" y="194310"/>
                  </a:lnTo>
                  <a:lnTo>
                    <a:pt x="299516" y="180340"/>
                  </a:lnTo>
                  <a:lnTo>
                    <a:pt x="289217" y="139700"/>
                  </a:lnTo>
                  <a:lnTo>
                    <a:pt x="148170" y="139700"/>
                  </a:lnTo>
                  <a:lnTo>
                    <a:pt x="140335" y="138430"/>
                  </a:lnTo>
                  <a:lnTo>
                    <a:pt x="110223" y="107950"/>
                  </a:lnTo>
                  <a:lnTo>
                    <a:pt x="109397" y="100330"/>
                  </a:lnTo>
                  <a:lnTo>
                    <a:pt x="109397" y="0"/>
                  </a:lnTo>
                  <a:lnTo>
                    <a:pt x="0" y="0"/>
                  </a:lnTo>
                  <a:lnTo>
                    <a:pt x="0" y="100330"/>
                  </a:lnTo>
                  <a:lnTo>
                    <a:pt x="3009" y="130810"/>
                  </a:lnTo>
                  <a:lnTo>
                    <a:pt x="25311" y="182880"/>
                  </a:lnTo>
                  <a:lnTo>
                    <a:pt x="65239" y="223520"/>
                  </a:lnTo>
                  <a:lnTo>
                    <a:pt x="118351" y="245110"/>
                  </a:lnTo>
                  <a:lnTo>
                    <a:pt x="148170" y="248920"/>
                  </a:lnTo>
                  <a:lnTo>
                    <a:pt x="204444" y="248920"/>
                  </a:lnTo>
                  <a:lnTo>
                    <a:pt x="206908" y="257810"/>
                  </a:lnTo>
                  <a:lnTo>
                    <a:pt x="223926" y="306070"/>
                  </a:lnTo>
                  <a:lnTo>
                    <a:pt x="243814" y="354330"/>
                  </a:lnTo>
                  <a:lnTo>
                    <a:pt x="266484" y="401320"/>
                  </a:lnTo>
                  <a:lnTo>
                    <a:pt x="270281" y="407962"/>
                  </a:lnTo>
                  <a:lnTo>
                    <a:pt x="230847" y="447040"/>
                  </a:lnTo>
                  <a:lnTo>
                    <a:pt x="204444" y="483870"/>
                  </a:lnTo>
                  <a:lnTo>
                    <a:pt x="190195" y="524510"/>
                  </a:lnTo>
                  <a:lnTo>
                    <a:pt x="187490" y="552450"/>
                  </a:lnTo>
                  <a:lnTo>
                    <a:pt x="188163" y="566420"/>
                  </a:lnTo>
                  <a:lnTo>
                    <a:pt x="198323" y="608330"/>
                  </a:lnTo>
                  <a:lnTo>
                    <a:pt x="220738" y="645160"/>
                  </a:lnTo>
                  <a:lnTo>
                    <a:pt x="370484" y="796290"/>
                  </a:lnTo>
                  <a:lnTo>
                    <a:pt x="406361" y="822960"/>
                  </a:lnTo>
                  <a:lnTo>
                    <a:pt x="447001" y="836930"/>
                  </a:lnTo>
                  <a:lnTo>
                    <a:pt x="461098" y="839470"/>
                  </a:lnTo>
                  <a:lnTo>
                    <a:pt x="489483" y="839470"/>
                  </a:lnTo>
                  <a:lnTo>
                    <a:pt x="531037" y="829310"/>
                  </a:lnTo>
                  <a:lnTo>
                    <a:pt x="568883" y="806450"/>
                  </a:lnTo>
                  <a:lnTo>
                    <a:pt x="620001" y="756742"/>
                  </a:lnTo>
                  <a:lnTo>
                    <a:pt x="627037" y="760730"/>
                  </a:lnTo>
                  <a:lnTo>
                    <a:pt x="673506" y="783590"/>
                  </a:lnTo>
                  <a:lnTo>
                    <a:pt x="721461" y="802640"/>
                  </a:lnTo>
                  <a:lnTo>
                    <a:pt x="770826" y="820420"/>
                  </a:lnTo>
                  <a:lnTo>
                    <a:pt x="779741" y="822871"/>
                  </a:lnTo>
                  <a:lnTo>
                    <a:pt x="779741" y="878840"/>
                  </a:lnTo>
                  <a:lnTo>
                    <a:pt x="791400" y="935990"/>
                  </a:lnTo>
                  <a:lnTo>
                    <a:pt x="823112" y="982980"/>
                  </a:lnTo>
                  <a:lnTo>
                    <a:pt x="870216" y="1014730"/>
                  </a:lnTo>
                  <a:lnTo>
                    <a:pt x="927912" y="1026160"/>
                  </a:lnTo>
                  <a:lnTo>
                    <a:pt x="1125372" y="1026160"/>
                  </a:lnTo>
                  <a:lnTo>
                    <a:pt x="1183030" y="1014730"/>
                  </a:lnTo>
                  <a:lnTo>
                    <a:pt x="1230172" y="982980"/>
                  </a:lnTo>
                  <a:lnTo>
                    <a:pt x="1261922" y="935990"/>
                  </a:lnTo>
                  <a:lnTo>
                    <a:pt x="1267815" y="916940"/>
                  </a:lnTo>
                  <a:lnTo>
                    <a:pt x="1270571" y="908050"/>
                  </a:lnTo>
                  <a:lnTo>
                    <a:pt x="1273543" y="878840"/>
                  </a:lnTo>
                  <a:lnTo>
                    <a:pt x="1273543" y="834390"/>
                  </a:lnTo>
                  <a:lnTo>
                    <a:pt x="1273543" y="822871"/>
                  </a:lnTo>
                  <a:lnTo>
                    <a:pt x="1331823" y="802640"/>
                  </a:lnTo>
                  <a:lnTo>
                    <a:pt x="1379778" y="783590"/>
                  </a:lnTo>
                  <a:lnTo>
                    <a:pt x="1426248" y="760730"/>
                  </a:lnTo>
                  <a:lnTo>
                    <a:pt x="1433322" y="756716"/>
                  </a:lnTo>
                  <a:lnTo>
                    <a:pt x="1473187" y="796290"/>
                  </a:lnTo>
                  <a:lnTo>
                    <a:pt x="1509077" y="822960"/>
                  </a:lnTo>
                  <a:lnTo>
                    <a:pt x="1549717" y="836930"/>
                  </a:lnTo>
                  <a:lnTo>
                    <a:pt x="1563801" y="839470"/>
                  </a:lnTo>
                  <a:lnTo>
                    <a:pt x="1592186" y="839470"/>
                  </a:lnTo>
                  <a:lnTo>
                    <a:pt x="1633740" y="829310"/>
                  </a:lnTo>
                  <a:lnTo>
                    <a:pt x="1671599" y="806450"/>
                  </a:lnTo>
                  <a:lnTo>
                    <a:pt x="1748815" y="730250"/>
                  </a:lnTo>
                  <a:lnTo>
                    <a:pt x="1822437" y="656590"/>
                  </a:lnTo>
                  <a:lnTo>
                    <a:pt x="1848840" y="621030"/>
                  </a:lnTo>
                  <a:lnTo>
                    <a:pt x="1863090" y="580390"/>
                  </a:lnTo>
                  <a:lnTo>
                    <a:pt x="1865807" y="552450"/>
                  </a:lnTo>
                  <a:lnTo>
                    <a:pt x="1865122" y="538480"/>
                  </a:lnTo>
                  <a:lnTo>
                    <a:pt x="1854962" y="496570"/>
                  </a:lnTo>
                  <a:lnTo>
                    <a:pt x="1832546" y="458470"/>
                  </a:lnTo>
                  <a:lnTo>
                    <a:pt x="1821154" y="445770"/>
                  </a:lnTo>
                  <a:lnTo>
                    <a:pt x="1783003" y="407962"/>
                  </a:lnTo>
                  <a:lnTo>
                    <a:pt x="1786801" y="401320"/>
                  </a:lnTo>
                  <a:lnTo>
                    <a:pt x="1797824" y="378460"/>
                  </a:lnTo>
                  <a:lnTo>
                    <a:pt x="1809470" y="354330"/>
                  </a:lnTo>
                  <a:lnTo>
                    <a:pt x="1829358" y="306070"/>
                  </a:lnTo>
                  <a:lnTo>
                    <a:pt x="1846376" y="257810"/>
                  </a:lnTo>
                  <a:lnTo>
                    <a:pt x="1848840" y="248920"/>
                  </a:lnTo>
                  <a:lnTo>
                    <a:pt x="1905114" y="248920"/>
                  </a:lnTo>
                  <a:lnTo>
                    <a:pt x="1962823" y="236220"/>
                  </a:lnTo>
                  <a:lnTo>
                    <a:pt x="2009927" y="204470"/>
                  </a:lnTo>
                  <a:lnTo>
                    <a:pt x="2018423" y="194310"/>
                  </a:lnTo>
                  <a:lnTo>
                    <a:pt x="2027986" y="182880"/>
                  </a:lnTo>
                  <a:lnTo>
                    <a:pt x="2041664" y="157480"/>
                  </a:lnTo>
                  <a:lnTo>
                    <a:pt x="2050313" y="130810"/>
                  </a:lnTo>
                  <a:lnTo>
                    <a:pt x="2053285" y="100330"/>
                  </a:lnTo>
                  <a:close/>
                </a:path>
              </a:pathLst>
            </a:custGeom>
            <a:solidFill>
              <a:srgbClr val="2D4E56">
                <a:alpha val="2587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648307" y="1"/>
              <a:ext cx="1014730" cy="192405"/>
            </a:xfrm>
            <a:custGeom>
              <a:avLst/>
              <a:gdLst/>
              <a:ahLst/>
              <a:cxnLst/>
              <a:rect l="l" t="t" r="r" b="b"/>
              <a:pathLst>
                <a:path w="1014730" h="192405">
                  <a:moveTo>
                    <a:pt x="313150" y="76245"/>
                  </a:moveTo>
                  <a:lnTo>
                    <a:pt x="313007" y="73403"/>
                  </a:lnTo>
                  <a:lnTo>
                    <a:pt x="312931" y="40059"/>
                  </a:lnTo>
                  <a:lnTo>
                    <a:pt x="287514" y="31415"/>
                  </a:lnTo>
                  <a:lnTo>
                    <a:pt x="262597" y="21747"/>
                  </a:lnTo>
                  <a:lnTo>
                    <a:pt x="238267" y="11095"/>
                  </a:lnTo>
                  <a:lnTo>
                    <a:pt x="215608" y="0"/>
                  </a:lnTo>
                  <a:lnTo>
                    <a:pt x="422226" y="0"/>
                  </a:lnTo>
                  <a:lnTo>
                    <a:pt x="422226" y="45962"/>
                  </a:lnTo>
                  <a:lnTo>
                    <a:pt x="362212" y="45962"/>
                  </a:lnTo>
                  <a:lnTo>
                    <a:pt x="346754" y="48173"/>
                  </a:lnTo>
                  <a:lnTo>
                    <a:pt x="332999" y="54380"/>
                  </a:lnTo>
                  <a:lnTo>
                    <a:pt x="321586" y="63950"/>
                  </a:lnTo>
                  <a:lnTo>
                    <a:pt x="313150" y="76245"/>
                  </a:lnTo>
                  <a:close/>
                </a:path>
                <a:path w="1014730" h="192405">
                  <a:moveTo>
                    <a:pt x="700056" y="82586"/>
                  </a:moveTo>
                  <a:lnTo>
                    <a:pt x="582228" y="82586"/>
                  </a:lnTo>
                  <a:lnTo>
                    <a:pt x="585184" y="81165"/>
                  </a:lnTo>
                  <a:lnTo>
                    <a:pt x="587703" y="78760"/>
                  </a:lnTo>
                  <a:lnTo>
                    <a:pt x="590113" y="76245"/>
                  </a:lnTo>
                  <a:lnTo>
                    <a:pt x="591536" y="73403"/>
                  </a:lnTo>
                  <a:lnTo>
                    <a:pt x="591536" y="0"/>
                  </a:lnTo>
                  <a:lnTo>
                    <a:pt x="798699" y="0"/>
                  </a:lnTo>
                  <a:lnTo>
                    <a:pt x="775829" y="11141"/>
                  </a:lnTo>
                  <a:lnTo>
                    <a:pt x="751474" y="21788"/>
                  </a:lnTo>
                  <a:lnTo>
                    <a:pt x="726666" y="31431"/>
                  </a:lnTo>
                  <a:lnTo>
                    <a:pt x="701380" y="40059"/>
                  </a:lnTo>
                  <a:lnTo>
                    <a:pt x="701380" y="69577"/>
                  </a:lnTo>
                  <a:lnTo>
                    <a:pt x="700056" y="82586"/>
                  </a:lnTo>
                  <a:close/>
                </a:path>
                <a:path w="1014730" h="192405">
                  <a:moveTo>
                    <a:pt x="578943" y="191911"/>
                  </a:moveTo>
                  <a:lnTo>
                    <a:pt x="435478" y="191911"/>
                  </a:lnTo>
                  <a:lnTo>
                    <a:pt x="424010" y="191368"/>
                  </a:lnTo>
                  <a:lnTo>
                    <a:pt x="412808" y="189779"/>
                  </a:lnTo>
                  <a:lnTo>
                    <a:pt x="401936" y="187207"/>
                  </a:lnTo>
                  <a:lnTo>
                    <a:pt x="391453" y="183712"/>
                  </a:lnTo>
                  <a:lnTo>
                    <a:pt x="402232" y="165026"/>
                  </a:lnTo>
                  <a:lnTo>
                    <a:pt x="410248" y="144751"/>
                  </a:lnTo>
                  <a:lnTo>
                    <a:pt x="415247" y="123185"/>
                  </a:lnTo>
                  <a:lnTo>
                    <a:pt x="416970" y="100625"/>
                  </a:lnTo>
                  <a:lnTo>
                    <a:pt x="412665" y="79354"/>
                  </a:lnTo>
                  <a:lnTo>
                    <a:pt x="400926" y="61978"/>
                  </a:lnTo>
                  <a:lnTo>
                    <a:pt x="383520" y="50260"/>
                  </a:lnTo>
                  <a:lnTo>
                    <a:pt x="362212" y="45962"/>
                  </a:lnTo>
                  <a:lnTo>
                    <a:pt x="422226" y="45962"/>
                  </a:lnTo>
                  <a:lnTo>
                    <a:pt x="431535" y="82586"/>
                  </a:lnTo>
                  <a:lnTo>
                    <a:pt x="700056" y="82586"/>
                  </a:lnTo>
                  <a:lnTo>
                    <a:pt x="698879" y="94158"/>
                  </a:lnTo>
                  <a:lnTo>
                    <a:pt x="680405" y="137990"/>
                  </a:lnTo>
                  <a:lnTo>
                    <a:pt x="647383" y="170972"/>
                  </a:lnTo>
                  <a:lnTo>
                    <a:pt x="603549" y="189414"/>
                  </a:lnTo>
                  <a:lnTo>
                    <a:pt x="578943" y="191911"/>
                  </a:lnTo>
                  <a:close/>
                </a:path>
                <a:path w="1014730" h="192405">
                  <a:moveTo>
                    <a:pt x="107042" y="56239"/>
                  </a:moveTo>
                  <a:lnTo>
                    <a:pt x="60936" y="47274"/>
                  </a:lnTo>
                  <a:lnTo>
                    <a:pt x="20416" y="20380"/>
                  </a:lnTo>
                  <a:lnTo>
                    <a:pt x="0" y="0"/>
                  </a:lnTo>
                  <a:lnTo>
                    <a:pt x="214085" y="0"/>
                  </a:lnTo>
                  <a:lnTo>
                    <a:pt x="184426" y="28718"/>
                  </a:lnTo>
                  <a:lnTo>
                    <a:pt x="141909" y="51212"/>
                  </a:lnTo>
                  <a:lnTo>
                    <a:pt x="107042" y="56239"/>
                  </a:lnTo>
                  <a:close/>
                </a:path>
                <a:path w="1014730" h="192405">
                  <a:moveTo>
                    <a:pt x="907269" y="56239"/>
                  </a:moveTo>
                  <a:lnTo>
                    <a:pt x="861163" y="47274"/>
                  </a:lnTo>
                  <a:lnTo>
                    <a:pt x="820642" y="20380"/>
                  </a:lnTo>
                  <a:lnTo>
                    <a:pt x="800226" y="0"/>
                  </a:lnTo>
                  <a:lnTo>
                    <a:pt x="1014311" y="0"/>
                  </a:lnTo>
                  <a:lnTo>
                    <a:pt x="984653" y="28718"/>
                  </a:lnTo>
                  <a:lnTo>
                    <a:pt x="942136" y="51212"/>
                  </a:lnTo>
                  <a:lnTo>
                    <a:pt x="907269" y="56239"/>
                  </a:lnTo>
                  <a:close/>
                </a:path>
              </a:pathLst>
            </a:custGeom>
            <a:solidFill>
              <a:srgbClr val="60C2D8">
                <a:alpha val="2587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1128" y="46292"/>
              <a:ext cx="103710" cy="13774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016000" y="7778822"/>
            <a:ext cx="7329805" cy="1716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100" spc="-450">
                <a:solidFill>
                  <a:srgbClr val="FFFFFF"/>
                </a:solidFill>
                <a:latin typeface="Georgia"/>
                <a:cs typeface="Georgia"/>
              </a:rPr>
              <a:t>OBJECTIVE</a:t>
            </a:r>
            <a:endParaRPr sz="11100">
              <a:latin typeface="Georgia"/>
              <a:cs typeface="Georgia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449077" y="1360478"/>
            <a:ext cx="15208250" cy="257365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0"/>
              </a:spcBef>
            </a:pPr>
            <a:r>
              <a:rPr dirty="0" u="none" sz="3600" spc="-145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dirty="0" u="none" sz="3600" spc="-5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-35">
                <a:solidFill>
                  <a:srgbClr val="000000"/>
                </a:solidFill>
                <a:latin typeface="Arial MT"/>
                <a:cs typeface="Arial MT"/>
              </a:rPr>
              <a:t>purpose</a:t>
            </a:r>
            <a:r>
              <a:rPr dirty="0" u="none" sz="3600" spc="-5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14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dirty="0" u="none" sz="3600" spc="-4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60">
                <a:solidFill>
                  <a:srgbClr val="000000"/>
                </a:solidFill>
                <a:latin typeface="Arial MT"/>
                <a:cs typeface="Arial MT"/>
              </a:rPr>
              <a:t>tracking</a:t>
            </a:r>
            <a:r>
              <a:rPr dirty="0" u="none" sz="3600" spc="-5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-90">
                <a:solidFill>
                  <a:srgbClr val="000000"/>
                </a:solidFill>
                <a:latin typeface="Arial MT"/>
                <a:cs typeface="Arial MT"/>
              </a:rPr>
              <a:t>system</a:t>
            </a:r>
            <a:r>
              <a:rPr dirty="0" u="none" sz="3600" spc="-4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-145">
                <a:solidFill>
                  <a:srgbClr val="000000"/>
                </a:solidFill>
                <a:latin typeface="Arial MT"/>
                <a:cs typeface="Arial MT"/>
              </a:rPr>
              <a:t>is</a:t>
            </a:r>
            <a:r>
              <a:rPr dirty="0" u="none" sz="3600" spc="-5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75">
                <a:solidFill>
                  <a:srgbClr val="000000"/>
                </a:solidFill>
                <a:latin typeface="Arial MT"/>
                <a:cs typeface="Arial MT"/>
              </a:rPr>
              <a:t>to</a:t>
            </a:r>
            <a:r>
              <a:rPr dirty="0" u="none" sz="3600" spc="-4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-25">
                <a:solidFill>
                  <a:srgbClr val="000000"/>
                </a:solidFill>
                <a:latin typeface="Arial MT"/>
                <a:cs typeface="Arial MT"/>
              </a:rPr>
              <a:t>determine</a:t>
            </a:r>
            <a:r>
              <a:rPr dirty="0" u="none" sz="3600" spc="-5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35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dirty="0" u="none" sz="3600" spc="-5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-10">
                <a:solidFill>
                  <a:srgbClr val="000000"/>
                </a:solidFill>
                <a:latin typeface="Arial MT"/>
                <a:cs typeface="Arial MT"/>
              </a:rPr>
              <a:t>location</a:t>
            </a:r>
            <a:r>
              <a:rPr dirty="0" u="none" sz="3600" spc="-4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40">
                <a:solidFill>
                  <a:srgbClr val="000000"/>
                </a:solidFill>
                <a:latin typeface="Arial MT"/>
                <a:cs typeface="Arial MT"/>
              </a:rPr>
              <a:t>or</a:t>
            </a:r>
            <a:r>
              <a:rPr dirty="0" u="none" sz="3600" spc="-5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20">
                <a:solidFill>
                  <a:srgbClr val="000000"/>
                </a:solidFill>
                <a:latin typeface="Arial MT"/>
                <a:cs typeface="Arial MT"/>
              </a:rPr>
              <a:t>direction</a:t>
            </a:r>
            <a:r>
              <a:rPr dirty="0" u="none" sz="3600" spc="-4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14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dirty="0" u="none" sz="3600" spc="-5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>
                <a:solidFill>
                  <a:srgbClr val="000000"/>
                </a:solidFill>
                <a:latin typeface="Arial MT"/>
                <a:cs typeface="Arial MT"/>
              </a:rPr>
              <a:t>a </a:t>
            </a:r>
            <a:r>
              <a:rPr dirty="0" u="none" sz="3600" spc="-98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80">
                <a:solidFill>
                  <a:srgbClr val="000000"/>
                </a:solidFill>
                <a:latin typeface="Arial MT"/>
                <a:cs typeface="Arial MT"/>
              </a:rPr>
              <a:t>target. </a:t>
            </a:r>
            <a:r>
              <a:rPr dirty="0" u="none" sz="3600" spc="90">
                <a:solidFill>
                  <a:srgbClr val="000000"/>
                </a:solidFill>
                <a:latin typeface="Arial MT"/>
                <a:cs typeface="Arial MT"/>
              </a:rPr>
              <a:t>An </a:t>
            </a:r>
            <a:r>
              <a:rPr dirty="0" u="none" sz="3600" spc="-15">
                <a:solidFill>
                  <a:srgbClr val="000000"/>
                </a:solidFill>
                <a:latin typeface="Arial MT"/>
                <a:cs typeface="Arial MT"/>
              </a:rPr>
              <a:t>ideal </a:t>
            </a:r>
            <a:r>
              <a:rPr dirty="0" u="none" sz="3600" spc="60">
                <a:solidFill>
                  <a:srgbClr val="000000"/>
                </a:solidFill>
                <a:latin typeface="Arial MT"/>
                <a:cs typeface="Arial MT"/>
              </a:rPr>
              <a:t>tracking </a:t>
            </a:r>
            <a:r>
              <a:rPr dirty="0" u="none" sz="3600" spc="-90">
                <a:solidFill>
                  <a:srgbClr val="000000"/>
                </a:solidFill>
                <a:latin typeface="Arial MT"/>
                <a:cs typeface="Arial MT"/>
              </a:rPr>
              <a:t>system </a:t>
            </a:r>
            <a:r>
              <a:rPr dirty="0" u="none" sz="3600" spc="20">
                <a:solidFill>
                  <a:srgbClr val="000000"/>
                </a:solidFill>
                <a:latin typeface="Arial MT"/>
                <a:cs typeface="Arial MT"/>
              </a:rPr>
              <a:t>would </a:t>
            </a:r>
            <a:r>
              <a:rPr dirty="0" u="none" sz="3600" spc="-40">
                <a:solidFill>
                  <a:srgbClr val="000000"/>
                </a:solidFill>
                <a:latin typeface="Arial MT"/>
                <a:cs typeface="Arial MT"/>
              </a:rPr>
              <a:t>maintain </a:t>
            </a:r>
            <a:r>
              <a:rPr dirty="0" u="none" sz="3600" spc="55">
                <a:solidFill>
                  <a:srgbClr val="000000"/>
                </a:solidFill>
                <a:latin typeface="Arial MT"/>
                <a:cs typeface="Arial MT"/>
              </a:rPr>
              <a:t>contact </a:t>
            </a:r>
            <a:r>
              <a:rPr dirty="0" u="none" sz="3600" spc="10">
                <a:solidFill>
                  <a:srgbClr val="000000"/>
                </a:solidFill>
                <a:latin typeface="Arial MT"/>
                <a:cs typeface="Arial MT"/>
              </a:rPr>
              <a:t>and constantly </a:t>
            </a:r>
            <a:r>
              <a:rPr dirty="0" u="none" sz="3600" spc="1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35">
                <a:solidFill>
                  <a:srgbClr val="000000"/>
                </a:solidFill>
                <a:latin typeface="Arial MT"/>
                <a:cs typeface="Arial MT"/>
              </a:rPr>
              <a:t>update about the </a:t>
            </a:r>
            <a:r>
              <a:rPr dirty="0" u="none" sz="3600" spc="114">
                <a:solidFill>
                  <a:srgbClr val="000000"/>
                </a:solidFill>
                <a:latin typeface="Arial MT"/>
                <a:cs typeface="Arial MT"/>
              </a:rPr>
              <a:t>target </a:t>
            </a:r>
            <a:r>
              <a:rPr dirty="0" u="none" sz="3600" spc="-25">
                <a:solidFill>
                  <a:srgbClr val="000000"/>
                </a:solidFill>
                <a:latin typeface="Arial MT"/>
                <a:cs typeface="Arial MT"/>
              </a:rPr>
              <a:t>location. </a:t>
            </a:r>
            <a:r>
              <a:rPr dirty="0" u="none" sz="3600" spc="-145">
                <a:solidFill>
                  <a:srgbClr val="000000"/>
                </a:solidFill>
                <a:latin typeface="Arial MT"/>
                <a:cs typeface="Arial MT"/>
              </a:rPr>
              <a:t>The </a:t>
            </a:r>
            <a:r>
              <a:rPr dirty="0" u="none" sz="3600" spc="-110">
                <a:solidFill>
                  <a:srgbClr val="000000"/>
                </a:solidFill>
                <a:latin typeface="Arial MT"/>
                <a:cs typeface="Arial MT"/>
              </a:rPr>
              <a:t>main </a:t>
            </a:r>
            <a:r>
              <a:rPr dirty="0" u="none" sz="3600" spc="-35">
                <a:solidFill>
                  <a:srgbClr val="000000"/>
                </a:solidFill>
                <a:latin typeface="Arial MT"/>
                <a:cs typeface="Arial MT"/>
              </a:rPr>
              <a:t>purpose </a:t>
            </a:r>
            <a:r>
              <a:rPr dirty="0" u="none" sz="3600" spc="140">
                <a:solidFill>
                  <a:srgbClr val="000000"/>
                </a:solidFill>
                <a:latin typeface="Arial MT"/>
                <a:cs typeface="Arial MT"/>
              </a:rPr>
              <a:t>of </a:t>
            </a:r>
            <a:r>
              <a:rPr dirty="0" u="none" sz="3600" spc="20">
                <a:solidFill>
                  <a:srgbClr val="000000"/>
                </a:solidFill>
                <a:latin typeface="Arial MT"/>
                <a:cs typeface="Arial MT"/>
              </a:rPr>
              <a:t>inventing </a:t>
            </a:r>
            <a:r>
              <a:rPr dirty="0" u="none" sz="3600" spc="-25">
                <a:solidFill>
                  <a:srgbClr val="000000"/>
                </a:solidFill>
                <a:latin typeface="Arial MT"/>
                <a:cs typeface="Arial MT"/>
              </a:rPr>
              <a:t>this </a:t>
            </a:r>
            <a:r>
              <a:rPr dirty="0" u="none" sz="3600">
                <a:solidFill>
                  <a:srgbClr val="000000"/>
                </a:solidFill>
                <a:latin typeface="Arial MT"/>
                <a:cs typeface="Arial MT"/>
              </a:rPr>
              <a:t>chip </a:t>
            </a:r>
            <a:r>
              <a:rPr dirty="0" u="none" sz="3600" spc="-145">
                <a:solidFill>
                  <a:srgbClr val="000000"/>
                </a:solidFill>
                <a:latin typeface="Arial MT"/>
                <a:cs typeface="Arial MT"/>
              </a:rPr>
              <a:t>is </a:t>
            </a:r>
            <a:r>
              <a:rPr dirty="0" u="none" sz="3600" spc="-99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35">
                <a:solidFill>
                  <a:srgbClr val="000000"/>
                </a:solidFill>
                <a:latin typeface="Arial MT"/>
                <a:cs typeface="Arial MT"/>
              </a:rPr>
              <a:t>about</a:t>
            </a:r>
            <a:r>
              <a:rPr dirty="0" u="none" sz="3600" spc="-5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35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dirty="0" u="none" sz="3600" spc="-5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10">
                <a:solidFill>
                  <a:srgbClr val="000000"/>
                </a:solidFill>
                <a:latin typeface="Arial MT"/>
                <a:cs typeface="Arial MT"/>
              </a:rPr>
              <a:t>kidnapping</a:t>
            </a:r>
            <a:r>
              <a:rPr dirty="0" u="none" sz="3600" spc="-5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-110">
                <a:solidFill>
                  <a:srgbClr val="000000"/>
                </a:solidFill>
                <a:latin typeface="Arial MT"/>
                <a:cs typeface="Arial MT"/>
              </a:rPr>
              <a:t>cases</a:t>
            </a:r>
            <a:r>
              <a:rPr dirty="0" u="none" sz="3600" spc="-5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15">
                <a:solidFill>
                  <a:srgbClr val="000000"/>
                </a:solidFill>
                <a:latin typeface="Arial MT"/>
                <a:cs typeface="Arial MT"/>
              </a:rPr>
              <a:t>occur</a:t>
            </a:r>
            <a:r>
              <a:rPr dirty="0" u="none" sz="3600" spc="-5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u="none" sz="3600" spc="25">
                <a:solidFill>
                  <a:srgbClr val="000000"/>
                </a:solidFill>
                <a:latin typeface="Arial MT"/>
                <a:cs typeface="Arial MT"/>
              </a:rPr>
              <a:t>now-days</a:t>
            </a:r>
            <a:r>
              <a:rPr dirty="0" u="none" sz="3600" spc="-55">
                <a:solidFill>
                  <a:srgbClr val="000000"/>
                </a:solidFill>
                <a:latin typeface="Arial MT"/>
                <a:cs typeface="Arial MT"/>
              </a:rPr>
              <a:t> in </a:t>
            </a:r>
            <a:r>
              <a:rPr dirty="0" u="none" sz="3600" spc="-60">
                <a:solidFill>
                  <a:srgbClr val="000000"/>
                </a:solidFill>
                <a:latin typeface="Arial MT"/>
                <a:cs typeface="Arial MT"/>
              </a:rPr>
              <a:t>Pakistan.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49077" y="4062279"/>
            <a:ext cx="8227059" cy="1939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</a:pPr>
            <a:r>
              <a:rPr dirty="0" sz="3600" spc="-145">
                <a:latin typeface="Arial MT"/>
                <a:cs typeface="Arial MT"/>
              </a:rPr>
              <a:t>The</a:t>
            </a:r>
            <a:r>
              <a:rPr dirty="0" sz="3600" spc="-55">
                <a:latin typeface="Arial MT"/>
                <a:cs typeface="Arial MT"/>
              </a:rPr>
              <a:t> </a:t>
            </a:r>
            <a:r>
              <a:rPr dirty="0" sz="3600" spc="80">
                <a:latin typeface="Arial MT"/>
                <a:cs typeface="Arial MT"/>
              </a:rPr>
              <a:t>rate</a:t>
            </a:r>
            <a:r>
              <a:rPr dirty="0" sz="3600" spc="-55">
                <a:latin typeface="Arial MT"/>
                <a:cs typeface="Arial MT"/>
              </a:rPr>
              <a:t> </a:t>
            </a:r>
            <a:r>
              <a:rPr dirty="0" sz="3600" spc="140">
                <a:latin typeface="Arial MT"/>
                <a:cs typeface="Arial MT"/>
              </a:rPr>
              <a:t>of</a:t>
            </a:r>
            <a:r>
              <a:rPr dirty="0" sz="3600" spc="-55">
                <a:latin typeface="Arial MT"/>
                <a:cs typeface="Arial MT"/>
              </a:rPr>
              <a:t> </a:t>
            </a:r>
            <a:r>
              <a:rPr dirty="0" sz="3600" spc="10">
                <a:latin typeface="Arial MT"/>
                <a:cs typeface="Arial MT"/>
              </a:rPr>
              <a:t>kidnapping</a:t>
            </a:r>
            <a:r>
              <a:rPr dirty="0" sz="3600" spc="-55">
                <a:latin typeface="Arial MT"/>
                <a:cs typeface="Arial MT"/>
              </a:rPr>
              <a:t> </a:t>
            </a:r>
            <a:r>
              <a:rPr dirty="0" sz="3600">
                <a:latin typeface="Arial MT"/>
                <a:cs typeface="Arial MT"/>
              </a:rPr>
              <a:t>children</a:t>
            </a:r>
            <a:r>
              <a:rPr dirty="0" sz="3600" spc="-55">
                <a:latin typeface="Arial MT"/>
                <a:cs typeface="Arial MT"/>
              </a:rPr>
              <a:t> </a:t>
            </a:r>
            <a:r>
              <a:rPr dirty="0" sz="3600" spc="-145">
                <a:latin typeface="Arial MT"/>
                <a:cs typeface="Arial MT"/>
              </a:rPr>
              <a:t>is</a:t>
            </a:r>
            <a:r>
              <a:rPr dirty="0" sz="3600" spc="-55">
                <a:latin typeface="Arial MT"/>
                <a:cs typeface="Arial MT"/>
              </a:rPr>
              <a:t> </a:t>
            </a:r>
            <a:r>
              <a:rPr dirty="0" sz="3600" spc="-25">
                <a:latin typeface="Arial MT"/>
                <a:cs typeface="Arial MT"/>
              </a:rPr>
              <a:t>severe </a:t>
            </a:r>
            <a:r>
              <a:rPr dirty="0" sz="3600" spc="-985">
                <a:latin typeface="Arial MT"/>
                <a:cs typeface="Arial MT"/>
              </a:rPr>
              <a:t> </a:t>
            </a:r>
            <a:r>
              <a:rPr dirty="0" sz="3600" spc="-120">
                <a:latin typeface="Arial MT"/>
                <a:cs typeface="Arial MT"/>
              </a:rPr>
              <a:t>as</a:t>
            </a:r>
            <a:r>
              <a:rPr dirty="0" sz="3600" spc="-60">
                <a:latin typeface="Arial MT"/>
                <a:cs typeface="Arial MT"/>
              </a:rPr>
              <a:t> </a:t>
            </a:r>
            <a:r>
              <a:rPr dirty="0" sz="3600" spc="15">
                <a:latin typeface="Arial MT"/>
                <a:cs typeface="Arial MT"/>
              </a:rPr>
              <a:t>well</a:t>
            </a:r>
            <a:r>
              <a:rPr dirty="0" sz="3600" spc="-55">
                <a:latin typeface="Arial MT"/>
                <a:cs typeface="Arial MT"/>
              </a:rPr>
              <a:t> </a:t>
            </a:r>
            <a:r>
              <a:rPr dirty="0" sz="3600" spc="-10">
                <a:latin typeface="Arial MT"/>
                <a:cs typeface="Arial MT"/>
              </a:rPr>
              <a:t>kidnappers</a:t>
            </a:r>
            <a:r>
              <a:rPr dirty="0" sz="3600" spc="-60">
                <a:latin typeface="Arial MT"/>
                <a:cs typeface="Arial MT"/>
              </a:rPr>
              <a:t> </a:t>
            </a:r>
            <a:r>
              <a:rPr dirty="0" sz="3600" spc="-95">
                <a:latin typeface="Arial MT"/>
                <a:cs typeface="Arial MT"/>
              </a:rPr>
              <a:t>also</a:t>
            </a:r>
            <a:r>
              <a:rPr dirty="0" sz="3600" spc="-55">
                <a:latin typeface="Arial MT"/>
                <a:cs typeface="Arial MT"/>
              </a:rPr>
              <a:t> </a:t>
            </a:r>
            <a:r>
              <a:rPr dirty="0" sz="3600" spc="114">
                <a:latin typeface="Arial MT"/>
                <a:cs typeface="Arial MT"/>
              </a:rPr>
              <a:t>target</a:t>
            </a:r>
            <a:r>
              <a:rPr dirty="0" sz="3600" spc="-55">
                <a:latin typeface="Arial MT"/>
                <a:cs typeface="Arial MT"/>
              </a:rPr>
              <a:t> </a:t>
            </a:r>
            <a:r>
              <a:rPr dirty="0" sz="3600" spc="-25">
                <a:latin typeface="Arial MT"/>
                <a:cs typeface="Arial MT"/>
              </a:rPr>
              <a:t>adults.</a:t>
            </a:r>
            <a:endParaRPr sz="3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3600" spc="-160">
                <a:latin typeface="Arial MT"/>
                <a:cs typeface="Arial MT"/>
              </a:rPr>
              <a:t>This</a:t>
            </a:r>
            <a:r>
              <a:rPr dirty="0" sz="3600" spc="-60">
                <a:latin typeface="Arial MT"/>
                <a:cs typeface="Arial MT"/>
              </a:rPr>
              <a:t> </a:t>
            </a:r>
            <a:r>
              <a:rPr dirty="0" sz="3600">
                <a:latin typeface="Arial MT"/>
                <a:cs typeface="Arial MT"/>
              </a:rPr>
              <a:t>chip</a:t>
            </a:r>
            <a:r>
              <a:rPr dirty="0" sz="3600" spc="-60">
                <a:latin typeface="Arial MT"/>
                <a:cs typeface="Arial MT"/>
              </a:rPr>
              <a:t> </a:t>
            </a:r>
            <a:r>
              <a:rPr dirty="0" sz="3600" spc="-145">
                <a:latin typeface="Arial MT"/>
                <a:cs typeface="Arial MT"/>
              </a:rPr>
              <a:t>is</a:t>
            </a:r>
            <a:r>
              <a:rPr dirty="0" sz="3600" spc="-60">
                <a:latin typeface="Arial MT"/>
                <a:cs typeface="Arial MT"/>
              </a:rPr>
              <a:t> </a:t>
            </a:r>
            <a:r>
              <a:rPr dirty="0" sz="3600" spc="150">
                <a:latin typeface="Arial MT"/>
                <a:cs typeface="Arial MT"/>
              </a:rPr>
              <a:t>for</a:t>
            </a:r>
            <a:r>
              <a:rPr dirty="0" sz="3600" spc="-60">
                <a:latin typeface="Arial MT"/>
                <a:cs typeface="Arial MT"/>
              </a:rPr>
              <a:t> </a:t>
            </a:r>
            <a:r>
              <a:rPr dirty="0" sz="3600" spc="65">
                <a:latin typeface="Arial MT"/>
                <a:cs typeface="Arial MT"/>
              </a:rPr>
              <a:t>every</a:t>
            </a:r>
            <a:r>
              <a:rPr dirty="0" sz="3600" spc="-60">
                <a:latin typeface="Arial MT"/>
                <a:cs typeface="Arial MT"/>
              </a:rPr>
              <a:t> </a:t>
            </a:r>
            <a:r>
              <a:rPr dirty="0" sz="3600" spc="20">
                <a:latin typeface="Arial MT"/>
                <a:cs typeface="Arial MT"/>
              </a:rPr>
              <a:t>age</a:t>
            </a:r>
            <a:r>
              <a:rPr dirty="0" sz="3600" spc="-60">
                <a:latin typeface="Arial MT"/>
                <a:cs typeface="Arial MT"/>
              </a:rPr>
              <a:t> </a:t>
            </a:r>
            <a:r>
              <a:rPr dirty="0" sz="3600" spc="140">
                <a:latin typeface="Arial MT"/>
                <a:cs typeface="Arial MT"/>
              </a:rPr>
              <a:t>of</a:t>
            </a:r>
            <a:r>
              <a:rPr dirty="0" sz="3600" spc="-60">
                <a:latin typeface="Arial MT"/>
                <a:cs typeface="Arial MT"/>
              </a:rPr>
              <a:t> person.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7260126" y="1331645"/>
            <a:ext cx="1028065" cy="2044700"/>
          </a:xfrm>
          <a:custGeom>
            <a:avLst/>
            <a:gdLst/>
            <a:ahLst/>
            <a:cxnLst/>
            <a:rect l="l" t="t" r="r" b="b"/>
            <a:pathLst>
              <a:path w="1028065" h="2044700">
                <a:moveTo>
                  <a:pt x="1027861" y="580148"/>
                </a:moveTo>
                <a:lnTo>
                  <a:pt x="974788" y="583082"/>
                </a:lnTo>
                <a:lnTo>
                  <a:pt x="924585" y="591832"/>
                </a:lnTo>
                <a:lnTo>
                  <a:pt x="876452" y="606031"/>
                </a:lnTo>
                <a:lnTo>
                  <a:pt x="830745" y="625309"/>
                </a:lnTo>
                <a:lnTo>
                  <a:pt x="787793" y="649338"/>
                </a:lnTo>
                <a:lnTo>
                  <a:pt x="747979" y="677773"/>
                </a:lnTo>
                <a:lnTo>
                  <a:pt x="711631" y="710285"/>
                </a:lnTo>
                <a:lnTo>
                  <a:pt x="679056" y="746544"/>
                </a:lnTo>
                <a:lnTo>
                  <a:pt x="650544" y="786269"/>
                </a:lnTo>
                <a:lnTo>
                  <a:pt x="626465" y="829132"/>
                </a:lnTo>
                <a:lnTo>
                  <a:pt x="607136" y="874776"/>
                </a:lnTo>
                <a:lnTo>
                  <a:pt x="592924" y="922820"/>
                </a:lnTo>
                <a:lnTo>
                  <a:pt x="584161" y="972908"/>
                </a:lnTo>
                <a:lnTo>
                  <a:pt x="581190" y="1024699"/>
                </a:lnTo>
                <a:lnTo>
                  <a:pt x="584200" y="1076528"/>
                </a:lnTo>
                <a:lnTo>
                  <a:pt x="592975" y="1126642"/>
                </a:lnTo>
                <a:lnTo>
                  <a:pt x="607187" y="1174686"/>
                </a:lnTo>
                <a:lnTo>
                  <a:pt x="626503" y="1220304"/>
                </a:lnTo>
                <a:lnTo>
                  <a:pt x="650570" y="1263154"/>
                </a:lnTo>
                <a:lnTo>
                  <a:pt x="679056" y="1302880"/>
                </a:lnTo>
                <a:lnTo>
                  <a:pt x="711631" y="1339126"/>
                </a:lnTo>
                <a:lnTo>
                  <a:pt x="747941" y="1371638"/>
                </a:lnTo>
                <a:lnTo>
                  <a:pt x="787730" y="1400073"/>
                </a:lnTo>
                <a:lnTo>
                  <a:pt x="830643" y="1424101"/>
                </a:lnTo>
                <a:lnTo>
                  <a:pt x="876325" y="1443380"/>
                </a:lnTo>
                <a:lnTo>
                  <a:pt x="924433" y="1457579"/>
                </a:lnTo>
                <a:lnTo>
                  <a:pt x="974610" y="1466329"/>
                </a:lnTo>
                <a:lnTo>
                  <a:pt x="1026477" y="1469326"/>
                </a:lnTo>
                <a:lnTo>
                  <a:pt x="1027861" y="1469250"/>
                </a:lnTo>
                <a:lnTo>
                  <a:pt x="1027861" y="1360004"/>
                </a:lnTo>
                <a:lnTo>
                  <a:pt x="1027861" y="689508"/>
                </a:lnTo>
                <a:lnTo>
                  <a:pt x="1027861" y="580148"/>
                </a:lnTo>
                <a:close/>
              </a:path>
              <a:path w="1028065" h="2044700">
                <a:moveTo>
                  <a:pt x="1027861" y="0"/>
                </a:moveTo>
                <a:lnTo>
                  <a:pt x="870254" y="0"/>
                </a:lnTo>
                <a:lnTo>
                  <a:pt x="845032" y="12700"/>
                </a:lnTo>
                <a:lnTo>
                  <a:pt x="805053" y="63500"/>
                </a:lnTo>
                <a:lnTo>
                  <a:pt x="782713" y="114300"/>
                </a:lnTo>
                <a:lnTo>
                  <a:pt x="779741" y="139700"/>
                </a:lnTo>
                <a:lnTo>
                  <a:pt x="779741" y="200964"/>
                </a:lnTo>
                <a:lnTo>
                  <a:pt x="721436" y="215900"/>
                </a:lnTo>
                <a:lnTo>
                  <a:pt x="673455" y="241300"/>
                </a:lnTo>
                <a:lnTo>
                  <a:pt x="626999" y="254000"/>
                </a:lnTo>
                <a:lnTo>
                  <a:pt x="615124" y="260731"/>
                </a:lnTo>
                <a:lnTo>
                  <a:pt x="580097" y="228600"/>
                </a:lnTo>
                <a:lnTo>
                  <a:pt x="568896" y="215900"/>
                </a:lnTo>
                <a:lnTo>
                  <a:pt x="556882" y="203200"/>
                </a:lnTo>
                <a:lnTo>
                  <a:pt x="544220" y="203200"/>
                </a:lnTo>
                <a:lnTo>
                  <a:pt x="531037" y="190500"/>
                </a:lnTo>
                <a:lnTo>
                  <a:pt x="517461" y="190500"/>
                </a:lnTo>
                <a:lnTo>
                  <a:pt x="503580" y="177800"/>
                </a:lnTo>
                <a:lnTo>
                  <a:pt x="447014" y="177800"/>
                </a:lnTo>
                <a:lnTo>
                  <a:pt x="433120" y="190500"/>
                </a:lnTo>
                <a:lnTo>
                  <a:pt x="419544" y="190500"/>
                </a:lnTo>
                <a:lnTo>
                  <a:pt x="406374" y="203200"/>
                </a:lnTo>
                <a:lnTo>
                  <a:pt x="393700" y="203200"/>
                </a:lnTo>
                <a:lnTo>
                  <a:pt x="381698" y="215900"/>
                </a:lnTo>
                <a:lnTo>
                  <a:pt x="370484" y="228600"/>
                </a:lnTo>
                <a:lnTo>
                  <a:pt x="230860" y="368300"/>
                </a:lnTo>
                <a:lnTo>
                  <a:pt x="220738" y="381000"/>
                </a:lnTo>
                <a:lnTo>
                  <a:pt x="211924" y="381000"/>
                </a:lnTo>
                <a:lnTo>
                  <a:pt x="204444" y="393700"/>
                </a:lnTo>
                <a:lnTo>
                  <a:pt x="198335" y="406400"/>
                </a:lnTo>
                <a:lnTo>
                  <a:pt x="193586" y="431800"/>
                </a:lnTo>
                <a:lnTo>
                  <a:pt x="190195" y="444500"/>
                </a:lnTo>
                <a:lnTo>
                  <a:pt x="188163" y="457200"/>
                </a:lnTo>
                <a:lnTo>
                  <a:pt x="187490" y="469900"/>
                </a:lnTo>
                <a:lnTo>
                  <a:pt x="188163" y="482600"/>
                </a:lnTo>
                <a:lnTo>
                  <a:pt x="198335" y="520700"/>
                </a:lnTo>
                <a:lnTo>
                  <a:pt x="220738" y="558800"/>
                </a:lnTo>
                <a:lnTo>
                  <a:pt x="270217" y="614845"/>
                </a:lnTo>
                <a:lnTo>
                  <a:pt x="266496" y="622300"/>
                </a:lnTo>
                <a:lnTo>
                  <a:pt x="243827" y="660400"/>
                </a:lnTo>
                <a:lnTo>
                  <a:pt x="223939" y="711200"/>
                </a:lnTo>
                <a:lnTo>
                  <a:pt x="206908" y="762000"/>
                </a:lnTo>
                <a:lnTo>
                  <a:pt x="203390" y="774700"/>
                </a:lnTo>
                <a:lnTo>
                  <a:pt x="118364" y="774700"/>
                </a:lnTo>
                <a:lnTo>
                  <a:pt x="65290" y="800100"/>
                </a:lnTo>
                <a:lnTo>
                  <a:pt x="25298" y="838200"/>
                </a:lnTo>
                <a:lnTo>
                  <a:pt x="2971" y="889000"/>
                </a:lnTo>
                <a:lnTo>
                  <a:pt x="0" y="914400"/>
                </a:lnTo>
                <a:lnTo>
                  <a:pt x="0" y="1117600"/>
                </a:lnTo>
                <a:lnTo>
                  <a:pt x="11658" y="1168400"/>
                </a:lnTo>
                <a:lnTo>
                  <a:pt x="43370" y="1219200"/>
                </a:lnTo>
                <a:lnTo>
                  <a:pt x="90474" y="1257300"/>
                </a:lnTo>
                <a:lnTo>
                  <a:pt x="118351" y="1257300"/>
                </a:lnTo>
                <a:lnTo>
                  <a:pt x="148170" y="1270000"/>
                </a:lnTo>
                <a:lnTo>
                  <a:pt x="206908" y="1270000"/>
                </a:lnTo>
                <a:lnTo>
                  <a:pt x="223939" y="1320800"/>
                </a:lnTo>
                <a:lnTo>
                  <a:pt x="243827" y="1371600"/>
                </a:lnTo>
                <a:lnTo>
                  <a:pt x="266496" y="1422400"/>
                </a:lnTo>
                <a:lnTo>
                  <a:pt x="268732" y="1425752"/>
                </a:lnTo>
                <a:lnTo>
                  <a:pt x="230860" y="1460500"/>
                </a:lnTo>
                <a:lnTo>
                  <a:pt x="204444" y="1498600"/>
                </a:lnTo>
                <a:lnTo>
                  <a:pt x="190195" y="1536700"/>
                </a:lnTo>
                <a:lnTo>
                  <a:pt x="187490" y="1574800"/>
                </a:lnTo>
                <a:lnTo>
                  <a:pt x="188163" y="1587500"/>
                </a:lnTo>
                <a:lnTo>
                  <a:pt x="198335" y="1625600"/>
                </a:lnTo>
                <a:lnTo>
                  <a:pt x="220738" y="1663700"/>
                </a:lnTo>
                <a:lnTo>
                  <a:pt x="370484" y="1816100"/>
                </a:lnTo>
                <a:lnTo>
                  <a:pt x="381698" y="1828800"/>
                </a:lnTo>
                <a:lnTo>
                  <a:pt x="393700" y="1828800"/>
                </a:lnTo>
                <a:lnTo>
                  <a:pt x="406374" y="1841500"/>
                </a:lnTo>
                <a:lnTo>
                  <a:pt x="419544" y="1841500"/>
                </a:lnTo>
                <a:lnTo>
                  <a:pt x="433120" y="1854200"/>
                </a:lnTo>
                <a:lnTo>
                  <a:pt x="517461" y="1854200"/>
                </a:lnTo>
                <a:lnTo>
                  <a:pt x="531037" y="1841500"/>
                </a:lnTo>
                <a:lnTo>
                  <a:pt x="544220" y="1841500"/>
                </a:lnTo>
                <a:lnTo>
                  <a:pt x="556882" y="1828800"/>
                </a:lnTo>
                <a:lnTo>
                  <a:pt x="568896" y="1828800"/>
                </a:lnTo>
                <a:lnTo>
                  <a:pt x="580097" y="1816100"/>
                </a:lnTo>
                <a:lnTo>
                  <a:pt x="618896" y="1773389"/>
                </a:lnTo>
                <a:lnTo>
                  <a:pt x="627037" y="1778000"/>
                </a:lnTo>
                <a:lnTo>
                  <a:pt x="673506" y="1803400"/>
                </a:lnTo>
                <a:lnTo>
                  <a:pt x="721474" y="1816100"/>
                </a:lnTo>
                <a:lnTo>
                  <a:pt x="770826" y="1841500"/>
                </a:lnTo>
                <a:lnTo>
                  <a:pt x="779741" y="1843735"/>
                </a:lnTo>
                <a:lnTo>
                  <a:pt x="779741" y="1892300"/>
                </a:lnTo>
                <a:lnTo>
                  <a:pt x="782764" y="1930400"/>
                </a:lnTo>
                <a:lnTo>
                  <a:pt x="791413" y="1955800"/>
                </a:lnTo>
                <a:lnTo>
                  <a:pt x="805065" y="1981200"/>
                </a:lnTo>
                <a:lnTo>
                  <a:pt x="823112" y="1993900"/>
                </a:lnTo>
                <a:lnTo>
                  <a:pt x="844981" y="2019300"/>
                </a:lnTo>
                <a:lnTo>
                  <a:pt x="870216" y="2032000"/>
                </a:lnTo>
                <a:lnTo>
                  <a:pt x="898093" y="2044700"/>
                </a:lnTo>
                <a:lnTo>
                  <a:pt x="1027861" y="2044700"/>
                </a:lnTo>
                <a:lnTo>
                  <a:pt x="1027861" y="1930400"/>
                </a:lnTo>
                <a:lnTo>
                  <a:pt x="906564" y="1930400"/>
                </a:lnTo>
                <a:lnTo>
                  <a:pt x="900760" y="1917700"/>
                </a:lnTo>
                <a:lnTo>
                  <a:pt x="895997" y="1917700"/>
                </a:lnTo>
                <a:lnTo>
                  <a:pt x="892441" y="1905000"/>
                </a:lnTo>
                <a:lnTo>
                  <a:pt x="890193" y="1905000"/>
                </a:lnTo>
                <a:lnTo>
                  <a:pt x="889368" y="1892300"/>
                </a:lnTo>
                <a:lnTo>
                  <a:pt x="889368" y="1854200"/>
                </a:lnTo>
                <a:lnTo>
                  <a:pt x="889368" y="1803400"/>
                </a:lnTo>
                <a:lnTo>
                  <a:pt x="889368" y="1752600"/>
                </a:lnTo>
                <a:lnTo>
                  <a:pt x="847648" y="1739900"/>
                </a:lnTo>
                <a:lnTo>
                  <a:pt x="739305" y="1714500"/>
                </a:lnTo>
                <a:lnTo>
                  <a:pt x="713689" y="1701800"/>
                </a:lnTo>
                <a:lnTo>
                  <a:pt x="688060" y="1689100"/>
                </a:lnTo>
                <a:lnTo>
                  <a:pt x="639013" y="1663700"/>
                </a:lnTo>
                <a:lnTo>
                  <a:pt x="602335" y="1638300"/>
                </a:lnTo>
                <a:lnTo>
                  <a:pt x="498843" y="1739900"/>
                </a:lnTo>
                <a:lnTo>
                  <a:pt x="485482" y="1739900"/>
                </a:lnTo>
                <a:lnTo>
                  <a:pt x="480441" y="1752600"/>
                </a:lnTo>
                <a:lnTo>
                  <a:pt x="470471" y="1752600"/>
                </a:lnTo>
                <a:lnTo>
                  <a:pt x="465543" y="1739900"/>
                </a:lnTo>
                <a:lnTo>
                  <a:pt x="452081" y="1739900"/>
                </a:lnTo>
                <a:lnTo>
                  <a:pt x="308508" y="1600200"/>
                </a:lnTo>
                <a:lnTo>
                  <a:pt x="304673" y="1587500"/>
                </a:lnTo>
                <a:lnTo>
                  <a:pt x="299961" y="1587500"/>
                </a:lnTo>
                <a:lnTo>
                  <a:pt x="298094" y="1574800"/>
                </a:lnTo>
                <a:lnTo>
                  <a:pt x="297116" y="1574800"/>
                </a:lnTo>
                <a:lnTo>
                  <a:pt x="297116" y="1562100"/>
                </a:lnTo>
                <a:lnTo>
                  <a:pt x="298094" y="1562100"/>
                </a:lnTo>
                <a:lnTo>
                  <a:pt x="301815" y="1549400"/>
                </a:lnTo>
                <a:lnTo>
                  <a:pt x="304558" y="1549400"/>
                </a:lnTo>
                <a:lnTo>
                  <a:pt x="308508" y="1536700"/>
                </a:lnTo>
                <a:lnTo>
                  <a:pt x="393827" y="1460500"/>
                </a:lnTo>
                <a:lnTo>
                  <a:pt x="408051" y="1447800"/>
                </a:lnTo>
                <a:lnTo>
                  <a:pt x="385826" y="1409700"/>
                </a:lnTo>
                <a:lnTo>
                  <a:pt x="379006" y="1397000"/>
                </a:lnTo>
                <a:lnTo>
                  <a:pt x="358546" y="1358900"/>
                </a:lnTo>
                <a:lnTo>
                  <a:pt x="334987" y="1308100"/>
                </a:lnTo>
                <a:lnTo>
                  <a:pt x="320205" y="1270000"/>
                </a:lnTo>
                <a:lnTo>
                  <a:pt x="315264" y="1257300"/>
                </a:lnTo>
                <a:lnTo>
                  <a:pt x="302666" y="1206500"/>
                </a:lnTo>
                <a:lnTo>
                  <a:pt x="299516" y="1193800"/>
                </a:lnTo>
                <a:lnTo>
                  <a:pt x="289229" y="1155700"/>
                </a:lnTo>
                <a:lnTo>
                  <a:pt x="133134" y="1155700"/>
                </a:lnTo>
                <a:lnTo>
                  <a:pt x="126593" y="1143000"/>
                </a:lnTo>
                <a:lnTo>
                  <a:pt x="116027" y="1143000"/>
                </a:lnTo>
                <a:lnTo>
                  <a:pt x="112471" y="1130300"/>
                </a:lnTo>
                <a:lnTo>
                  <a:pt x="110223" y="1130300"/>
                </a:lnTo>
                <a:lnTo>
                  <a:pt x="109410" y="1117600"/>
                </a:lnTo>
                <a:lnTo>
                  <a:pt x="109410" y="914400"/>
                </a:lnTo>
                <a:lnTo>
                  <a:pt x="110185" y="914400"/>
                </a:lnTo>
                <a:lnTo>
                  <a:pt x="112433" y="901700"/>
                </a:lnTo>
                <a:lnTo>
                  <a:pt x="116014" y="901700"/>
                </a:lnTo>
                <a:lnTo>
                  <a:pt x="120789" y="889000"/>
                </a:lnTo>
                <a:lnTo>
                  <a:pt x="133045" y="889000"/>
                </a:lnTo>
                <a:lnTo>
                  <a:pt x="140271" y="876300"/>
                </a:lnTo>
                <a:lnTo>
                  <a:pt x="289013" y="876300"/>
                </a:lnTo>
                <a:lnTo>
                  <a:pt x="299300" y="838200"/>
                </a:lnTo>
                <a:lnTo>
                  <a:pt x="303237" y="825500"/>
                </a:lnTo>
                <a:lnTo>
                  <a:pt x="315061" y="787400"/>
                </a:lnTo>
                <a:lnTo>
                  <a:pt x="320001" y="774700"/>
                </a:lnTo>
                <a:lnTo>
                  <a:pt x="334810" y="736600"/>
                </a:lnTo>
                <a:lnTo>
                  <a:pt x="358381" y="685800"/>
                </a:lnTo>
                <a:lnTo>
                  <a:pt x="378790" y="647700"/>
                </a:lnTo>
                <a:lnTo>
                  <a:pt x="385597" y="635000"/>
                </a:lnTo>
                <a:lnTo>
                  <a:pt x="407835" y="596900"/>
                </a:lnTo>
                <a:lnTo>
                  <a:pt x="382943" y="571500"/>
                </a:lnTo>
                <a:lnTo>
                  <a:pt x="308279" y="495300"/>
                </a:lnTo>
                <a:lnTo>
                  <a:pt x="304444" y="495300"/>
                </a:lnTo>
                <a:lnTo>
                  <a:pt x="301713" y="482600"/>
                </a:lnTo>
                <a:lnTo>
                  <a:pt x="297878" y="482600"/>
                </a:lnTo>
                <a:lnTo>
                  <a:pt x="296887" y="469900"/>
                </a:lnTo>
                <a:lnTo>
                  <a:pt x="296887" y="457200"/>
                </a:lnTo>
                <a:lnTo>
                  <a:pt x="297878" y="457200"/>
                </a:lnTo>
                <a:lnTo>
                  <a:pt x="301599" y="444500"/>
                </a:lnTo>
                <a:lnTo>
                  <a:pt x="308279" y="444500"/>
                </a:lnTo>
                <a:lnTo>
                  <a:pt x="447916" y="304800"/>
                </a:lnTo>
                <a:lnTo>
                  <a:pt x="451853" y="292100"/>
                </a:lnTo>
                <a:lnTo>
                  <a:pt x="498614" y="292100"/>
                </a:lnTo>
                <a:lnTo>
                  <a:pt x="602107" y="406400"/>
                </a:lnTo>
                <a:lnTo>
                  <a:pt x="638797" y="381000"/>
                </a:lnTo>
                <a:lnTo>
                  <a:pt x="687844" y="355600"/>
                </a:lnTo>
                <a:lnTo>
                  <a:pt x="739089" y="330200"/>
                </a:lnTo>
                <a:lnTo>
                  <a:pt x="792340" y="304800"/>
                </a:lnTo>
                <a:lnTo>
                  <a:pt x="847420" y="292100"/>
                </a:lnTo>
                <a:lnTo>
                  <a:pt x="889152" y="279400"/>
                </a:lnTo>
                <a:lnTo>
                  <a:pt x="889152" y="241300"/>
                </a:lnTo>
                <a:lnTo>
                  <a:pt x="889152" y="190500"/>
                </a:lnTo>
                <a:lnTo>
                  <a:pt x="889152" y="139700"/>
                </a:lnTo>
                <a:lnTo>
                  <a:pt x="889927" y="139700"/>
                </a:lnTo>
                <a:lnTo>
                  <a:pt x="892175" y="127000"/>
                </a:lnTo>
                <a:lnTo>
                  <a:pt x="895756" y="114300"/>
                </a:lnTo>
                <a:lnTo>
                  <a:pt x="906284" y="114300"/>
                </a:lnTo>
                <a:lnTo>
                  <a:pt x="912787" y="101600"/>
                </a:lnTo>
                <a:lnTo>
                  <a:pt x="1027861" y="101600"/>
                </a:lnTo>
                <a:lnTo>
                  <a:pt x="1027861" y="0"/>
                </a:lnTo>
                <a:close/>
              </a:path>
            </a:pathLst>
          </a:custGeom>
          <a:solidFill>
            <a:srgbClr val="2D4E56">
              <a:alpha val="24708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63" y="2895995"/>
            <a:ext cx="16230600" cy="6363335"/>
            <a:chOff x="1028763" y="2895995"/>
            <a:chExt cx="16230600" cy="6363335"/>
          </a:xfrm>
        </p:grpSpPr>
        <p:sp>
          <p:nvSpPr>
            <p:cNvPr id="3" name="object 3"/>
            <p:cNvSpPr/>
            <p:nvPr/>
          </p:nvSpPr>
          <p:spPr>
            <a:xfrm>
              <a:off x="1028763" y="2895995"/>
              <a:ext cx="16230600" cy="6362700"/>
            </a:xfrm>
            <a:custGeom>
              <a:avLst/>
              <a:gdLst/>
              <a:ahLst/>
              <a:cxnLst/>
              <a:rect l="l" t="t" r="r" b="b"/>
              <a:pathLst>
                <a:path w="16230600" h="6362700">
                  <a:moveTo>
                    <a:pt x="16230471" y="6362699"/>
                  </a:moveTo>
                  <a:lnTo>
                    <a:pt x="0" y="6362699"/>
                  </a:lnTo>
                  <a:lnTo>
                    <a:pt x="0" y="0"/>
                  </a:lnTo>
                  <a:lnTo>
                    <a:pt x="16230471" y="0"/>
                  </a:lnTo>
                  <a:lnTo>
                    <a:pt x="16230471" y="636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3220053" y="2972332"/>
              <a:ext cx="4039235" cy="6287135"/>
            </a:xfrm>
            <a:custGeom>
              <a:avLst/>
              <a:gdLst/>
              <a:ahLst/>
              <a:cxnLst/>
              <a:rect l="l" t="t" r="r" b="b"/>
              <a:pathLst>
                <a:path w="4039234" h="6287134">
                  <a:moveTo>
                    <a:pt x="114300" y="6248260"/>
                  </a:moveTo>
                  <a:lnTo>
                    <a:pt x="0" y="6248260"/>
                  </a:lnTo>
                  <a:lnTo>
                    <a:pt x="0" y="6286373"/>
                  </a:lnTo>
                  <a:lnTo>
                    <a:pt x="114300" y="6286373"/>
                  </a:lnTo>
                  <a:lnTo>
                    <a:pt x="114300" y="6248260"/>
                  </a:lnTo>
                  <a:close/>
                </a:path>
                <a:path w="4039234" h="6287134">
                  <a:moveTo>
                    <a:pt x="266700" y="6248260"/>
                  </a:moveTo>
                  <a:lnTo>
                    <a:pt x="152400" y="6248260"/>
                  </a:lnTo>
                  <a:lnTo>
                    <a:pt x="152400" y="6286373"/>
                  </a:lnTo>
                  <a:lnTo>
                    <a:pt x="266700" y="6286373"/>
                  </a:lnTo>
                  <a:lnTo>
                    <a:pt x="266700" y="6248260"/>
                  </a:lnTo>
                  <a:close/>
                </a:path>
                <a:path w="4039234" h="6287134">
                  <a:moveTo>
                    <a:pt x="419100" y="6248260"/>
                  </a:moveTo>
                  <a:lnTo>
                    <a:pt x="304800" y="6248260"/>
                  </a:lnTo>
                  <a:lnTo>
                    <a:pt x="304800" y="6286373"/>
                  </a:lnTo>
                  <a:lnTo>
                    <a:pt x="419100" y="6286373"/>
                  </a:lnTo>
                  <a:lnTo>
                    <a:pt x="419100" y="6248260"/>
                  </a:lnTo>
                  <a:close/>
                </a:path>
                <a:path w="4039234" h="6287134">
                  <a:moveTo>
                    <a:pt x="571500" y="6248260"/>
                  </a:moveTo>
                  <a:lnTo>
                    <a:pt x="457200" y="6248260"/>
                  </a:lnTo>
                  <a:lnTo>
                    <a:pt x="457200" y="6286373"/>
                  </a:lnTo>
                  <a:lnTo>
                    <a:pt x="571500" y="6286373"/>
                  </a:lnTo>
                  <a:lnTo>
                    <a:pt x="571500" y="6248260"/>
                  </a:lnTo>
                  <a:close/>
                </a:path>
                <a:path w="4039234" h="6287134">
                  <a:moveTo>
                    <a:pt x="723900" y="6248260"/>
                  </a:moveTo>
                  <a:lnTo>
                    <a:pt x="609600" y="6248260"/>
                  </a:lnTo>
                  <a:lnTo>
                    <a:pt x="609600" y="6286373"/>
                  </a:lnTo>
                  <a:lnTo>
                    <a:pt x="723900" y="6286373"/>
                  </a:lnTo>
                  <a:lnTo>
                    <a:pt x="723900" y="6248260"/>
                  </a:lnTo>
                  <a:close/>
                </a:path>
                <a:path w="4039234" h="6287134">
                  <a:moveTo>
                    <a:pt x="876300" y="6248260"/>
                  </a:moveTo>
                  <a:lnTo>
                    <a:pt x="762000" y="6248260"/>
                  </a:lnTo>
                  <a:lnTo>
                    <a:pt x="762000" y="6286373"/>
                  </a:lnTo>
                  <a:lnTo>
                    <a:pt x="876300" y="6286373"/>
                  </a:lnTo>
                  <a:lnTo>
                    <a:pt x="876300" y="6248260"/>
                  </a:lnTo>
                  <a:close/>
                </a:path>
                <a:path w="4039234" h="6287134">
                  <a:moveTo>
                    <a:pt x="1028700" y="6248260"/>
                  </a:moveTo>
                  <a:lnTo>
                    <a:pt x="914400" y="6248260"/>
                  </a:lnTo>
                  <a:lnTo>
                    <a:pt x="914400" y="6286373"/>
                  </a:lnTo>
                  <a:lnTo>
                    <a:pt x="1028700" y="6286373"/>
                  </a:lnTo>
                  <a:lnTo>
                    <a:pt x="1028700" y="6248260"/>
                  </a:lnTo>
                  <a:close/>
                </a:path>
                <a:path w="4039234" h="6287134">
                  <a:moveTo>
                    <a:pt x="1181100" y="6248260"/>
                  </a:moveTo>
                  <a:lnTo>
                    <a:pt x="1066800" y="6248260"/>
                  </a:lnTo>
                  <a:lnTo>
                    <a:pt x="1066800" y="6286373"/>
                  </a:lnTo>
                  <a:lnTo>
                    <a:pt x="1181100" y="6286373"/>
                  </a:lnTo>
                  <a:lnTo>
                    <a:pt x="1181100" y="6248260"/>
                  </a:lnTo>
                  <a:close/>
                </a:path>
                <a:path w="4039234" h="6287134">
                  <a:moveTo>
                    <a:pt x="1333500" y="6248260"/>
                  </a:moveTo>
                  <a:lnTo>
                    <a:pt x="1219200" y="6248260"/>
                  </a:lnTo>
                  <a:lnTo>
                    <a:pt x="1219200" y="6286373"/>
                  </a:lnTo>
                  <a:lnTo>
                    <a:pt x="1333500" y="6286373"/>
                  </a:lnTo>
                  <a:lnTo>
                    <a:pt x="1333500" y="6248260"/>
                  </a:lnTo>
                  <a:close/>
                </a:path>
                <a:path w="4039234" h="6287134">
                  <a:moveTo>
                    <a:pt x="1485900" y="6248260"/>
                  </a:moveTo>
                  <a:lnTo>
                    <a:pt x="1371600" y="6248260"/>
                  </a:lnTo>
                  <a:lnTo>
                    <a:pt x="1371600" y="6286373"/>
                  </a:lnTo>
                  <a:lnTo>
                    <a:pt x="1485900" y="6286373"/>
                  </a:lnTo>
                  <a:lnTo>
                    <a:pt x="1485900" y="6248260"/>
                  </a:lnTo>
                  <a:close/>
                </a:path>
                <a:path w="4039234" h="6287134">
                  <a:moveTo>
                    <a:pt x="1638300" y="6248260"/>
                  </a:moveTo>
                  <a:lnTo>
                    <a:pt x="1524000" y="6248260"/>
                  </a:lnTo>
                  <a:lnTo>
                    <a:pt x="1524000" y="6286373"/>
                  </a:lnTo>
                  <a:lnTo>
                    <a:pt x="1638300" y="6286373"/>
                  </a:lnTo>
                  <a:lnTo>
                    <a:pt x="1638300" y="6248260"/>
                  </a:lnTo>
                  <a:close/>
                </a:path>
                <a:path w="4039234" h="6287134">
                  <a:moveTo>
                    <a:pt x="1790700" y="6248260"/>
                  </a:moveTo>
                  <a:lnTo>
                    <a:pt x="1676400" y="6248260"/>
                  </a:lnTo>
                  <a:lnTo>
                    <a:pt x="1676400" y="6286373"/>
                  </a:lnTo>
                  <a:lnTo>
                    <a:pt x="1790700" y="6286373"/>
                  </a:lnTo>
                  <a:lnTo>
                    <a:pt x="1790700" y="6248260"/>
                  </a:lnTo>
                  <a:close/>
                </a:path>
                <a:path w="4039234" h="6287134">
                  <a:moveTo>
                    <a:pt x="1943100" y="6248260"/>
                  </a:moveTo>
                  <a:lnTo>
                    <a:pt x="1828800" y="6248260"/>
                  </a:lnTo>
                  <a:lnTo>
                    <a:pt x="1828800" y="6286373"/>
                  </a:lnTo>
                  <a:lnTo>
                    <a:pt x="1943100" y="6286373"/>
                  </a:lnTo>
                  <a:lnTo>
                    <a:pt x="1943100" y="6248260"/>
                  </a:lnTo>
                  <a:close/>
                </a:path>
                <a:path w="4039234" h="6287134">
                  <a:moveTo>
                    <a:pt x="2095500" y="6248260"/>
                  </a:moveTo>
                  <a:lnTo>
                    <a:pt x="1981200" y="6248260"/>
                  </a:lnTo>
                  <a:lnTo>
                    <a:pt x="1981200" y="6286373"/>
                  </a:lnTo>
                  <a:lnTo>
                    <a:pt x="2095500" y="6286373"/>
                  </a:lnTo>
                  <a:lnTo>
                    <a:pt x="2095500" y="6248260"/>
                  </a:lnTo>
                  <a:close/>
                </a:path>
                <a:path w="4039234" h="6287134">
                  <a:moveTo>
                    <a:pt x="2247900" y="6248260"/>
                  </a:moveTo>
                  <a:lnTo>
                    <a:pt x="2133600" y="6248260"/>
                  </a:lnTo>
                  <a:lnTo>
                    <a:pt x="2133600" y="6286373"/>
                  </a:lnTo>
                  <a:lnTo>
                    <a:pt x="2247900" y="6286373"/>
                  </a:lnTo>
                  <a:lnTo>
                    <a:pt x="2247900" y="6248260"/>
                  </a:lnTo>
                  <a:close/>
                </a:path>
                <a:path w="4039234" h="6287134">
                  <a:moveTo>
                    <a:pt x="2400300" y="6248260"/>
                  </a:moveTo>
                  <a:lnTo>
                    <a:pt x="2286000" y="6248260"/>
                  </a:lnTo>
                  <a:lnTo>
                    <a:pt x="2286000" y="6286373"/>
                  </a:lnTo>
                  <a:lnTo>
                    <a:pt x="2400300" y="6286373"/>
                  </a:lnTo>
                  <a:lnTo>
                    <a:pt x="2400300" y="6248260"/>
                  </a:lnTo>
                  <a:close/>
                </a:path>
                <a:path w="4039234" h="6287134">
                  <a:moveTo>
                    <a:pt x="2552700" y="6248260"/>
                  </a:moveTo>
                  <a:lnTo>
                    <a:pt x="2438400" y="6248260"/>
                  </a:lnTo>
                  <a:lnTo>
                    <a:pt x="2438400" y="6286373"/>
                  </a:lnTo>
                  <a:lnTo>
                    <a:pt x="2552700" y="6286373"/>
                  </a:lnTo>
                  <a:lnTo>
                    <a:pt x="2552700" y="6248260"/>
                  </a:lnTo>
                  <a:close/>
                </a:path>
                <a:path w="4039234" h="6287134">
                  <a:moveTo>
                    <a:pt x="2705100" y="6248260"/>
                  </a:moveTo>
                  <a:lnTo>
                    <a:pt x="2590800" y="6248260"/>
                  </a:lnTo>
                  <a:lnTo>
                    <a:pt x="2590800" y="6286373"/>
                  </a:lnTo>
                  <a:lnTo>
                    <a:pt x="2705100" y="6286373"/>
                  </a:lnTo>
                  <a:lnTo>
                    <a:pt x="2705100" y="6248260"/>
                  </a:lnTo>
                  <a:close/>
                </a:path>
                <a:path w="4039234" h="6287134">
                  <a:moveTo>
                    <a:pt x="2857500" y="6248260"/>
                  </a:moveTo>
                  <a:lnTo>
                    <a:pt x="2743200" y="6248260"/>
                  </a:lnTo>
                  <a:lnTo>
                    <a:pt x="2743200" y="6286373"/>
                  </a:lnTo>
                  <a:lnTo>
                    <a:pt x="2857500" y="6286373"/>
                  </a:lnTo>
                  <a:lnTo>
                    <a:pt x="2857500" y="6248260"/>
                  </a:lnTo>
                  <a:close/>
                </a:path>
                <a:path w="4039234" h="6287134">
                  <a:moveTo>
                    <a:pt x="3009900" y="6248260"/>
                  </a:moveTo>
                  <a:lnTo>
                    <a:pt x="2895600" y="6248260"/>
                  </a:lnTo>
                  <a:lnTo>
                    <a:pt x="2895600" y="6286373"/>
                  </a:lnTo>
                  <a:lnTo>
                    <a:pt x="3009900" y="6286373"/>
                  </a:lnTo>
                  <a:lnTo>
                    <a:pt x="3009900" y="6248260"/>
                  </a:lnTo>
                  <a:close/>
                </a:path>
                <a:path w="4039234" h="6287134">
                  <a:moveTo>
                    <a:pt x="3162300" y="6248260"/>
                  </a:moveTo>
                  <a:lnTo>
                    <a:pt x="3048000" y="6248260"/>
                  </a:lnTo>
                  <a:lnTo>
                    <a:pt x="3048000" y="6286373"/>
                  </a:lnTo>
                  <a:lnTo>
                    <a:pt x="3162300" y="6286373"/>
                  </a:lnTo>
                  <a:lnTo>
                    <a:pt x="3162300" y="6248260"/>
                  </a:lnTo>
                  <a:close/>
                </a:path>
                <a:path w="4039234" h="6287134">
                  <a:moveTo>
                    <a:pt x="3314700" y="6248260"/>
                  </a:moveTo>
                  <a:lnTo>
                    <a:pt x="3200400" y="6248260"/>
                  </a:lnTo>
                  <a:lnTo>
                    <a:pt x="3200400" y="6286373"/>
                  </a:lnTo>
                  <a:lnTo>
                    <a:pt x="3314700" y="6286373"/>
                  </a:lnTo>
                  <a:lnTo>
                    <a:pt x="3314700" y="6248260"/>
                  </a:lnTo>
                  <a:close/>
                </a:path>
                <a:path w="4039234" h="6287134">
                  <a:moveTo>
                    <a:pt x="3467100" y="6248260"/>
                  </a:moveTo>
                  <a:lnTo>
                    <a:pt x="3352800" y="6248260"/>
                  </a:lnTo>
                  <a:lnTo>
                    <a:pt x="3352800" y="6286373"/>
                  </a:lnTo>
                  <a:lnTo>
                    <a:pt x="3467100" y="6286373"/>
                  </a:lnTo>
                  <a:lnTo>
                    <a:pt x="3467100" y="6248260"/>
                  </a:lnTo>
                  <a:close/>
                </a:path>
                <a:path w="4039234" h="6287134">
                  <a:moveTo>
                    <a:pt x="3619500" y="6248260"/>
                  </a:moveTo>
                  <a:lnTo>
                    <a:pt x="3505200" y="6248260"/>
                  </a:lnTo>
                  <a:lnTo>
                    <a:pt x="3505200" y="6286373"/>
                  </a:lnTo>
                  <a:lnTo>
                    <a:pt x="3619500" y="6286373"/>
                  </a:lnTo>
                  <a:lnTo>
                    <a:pt x="3619500" y="6248260"/>
                  </a:lnTo>
                  <a:close/>
                </a:path>
                <a:path w="4039234" h="6287134">
                  <a:moveTo>
                    <a:pt x="3771900" y="6248260"/>
                  </a:moveTo>
                  <a:lnTo>
                    <a:pt x="3657600" y="6248260"/>
                  </a:lnTo>
                  <a:lnTo>
                    <a:pt x="3657600" y="6286373"/>
                  </a:lnTo>
                  <a:lnTo>
                    <a:pt x="3771900" y="6286373"/>
                  </a:lnTo>
                  <a:lnTo>
                    <a:pt x="3771900" y="6248260"/>
                  </a:lnTo>
                  <a:close/>
                </a:path>
                <a:path w="4039234" h="6287134">
                  <a:moveTo>
                    <a:pt x="3924300" y="6248260"/>
                  </a:moveTo>
                  <a:lnTo>
                    <a:pt x="3810000" y="6248260"/>
                  </a:lnTo>
                  <a:lnTo>
                    <a:pt x="3810000" y="6286373"/>
                  </a:lnTo>
                  <a:lnTo>
                    <a:pt x="3924300" y="6286373"/>
                  </a:lnTo>
                  <a:lnTo>
                    <a:pt x="3924300" y="6248260"/>
                  </a:lnTo>
                  <a:close/>
                </a:path>
                <a:path w="4039234" h="6287134">
                  <a:moveTo>
                    <a:pt x="4039171" y="6248844"/>
                  </a:moveTo>
                  <a:lnTo>
                    <a:pt x="4001071" y="6248844"/>
                  </a:lnTo>
                  <a:lnTo>
                    <a:pt x="4001071" y="6248489"/>
                  </a:lnTo>
                  <a:lnTo>
                    <a:pt x="3962400" y="6248489"/>
                  </a:lnTo>
                  <a:lnTo>
                    <a:pt x="3962400" y="6286589"/>
                  </a:lnTo>
                  <a:lnTo>
                    <a:pt x="4001071" y="6286589"/>
                  </a:lnTo>
                  <a:lnTo>
                    <a:pt x="4001071" y="6286373"/>
                  </a:lnTo>
                  <a:lnTo>
                    <a:pt x="4039171" y="6286373"/>
                  </a:lnTo>
                  <a:lnTo>
                    <a:pt x="4039171" y="6248844"/>
                  </a:lnTo>
                  <a:close/>
                </a:path>
                <a:path w="4039234" h="6287134">
                  <a:moveTo>
                    <a:pt x="4039171" y="6096432"/>
                  </a:moveTo>
                  <a:lnTo>
                    <a:pt x="4001071" y="6096432"/>
                  </a:lnTo>
                  <a:lnTo>
                    <a:pt x="4001071" y="6210744"/>
                  </a:lnTo>
                  <a:lnTo>
                    <a:pt x="4039171" y="6210744"/>
                  </a:lnTo>
                  <a:lnTo>
                    <a:pt x="4039171" y="6096432"/>
                  </a:lnTo>
                  <a:close/>
                </a:path>
                <a:path w="4039234" h="6287134">
                  <a:moveTo>
                    <a:pt x="4039171" y="5944019"/>
                  </a:moveTo>
                  <a:lnTo>
                    <a:pt x="4001071" y="5944019"/>
                  </a:lnTo>
                  <a:lnTo>
                    <a:pt x="4001071" y="6058332"/>
                  </a:lnTo>
                  <a:lnTo>
                    <a:pt x="4039171" y="6058332"/>
                  </a:lnTo>
                  <a:lnTo>
                    <a:pt x="4039171" y="5944019"/>
                  </a:lnTo>
                  <a:close/>
                </a:path>
                <a:path w="4039234" h="6287134">
                  <a:moveTo>
                    <a:pt x="4039171" y="5791606"/>
                  </a:moveTo>
                  <a:lnTo>
                    <a:pt x="4001071" y="5791606"/>
                  </a:lnTo>
                  <a:lnTo>
                    <a:pt x="4001071" y="5905919"/>
                  </a:lnTo>
                  <a:lnTo>
                    <a:pt x="4039171" y="5905919"/>
                  </a:lnTo>
                  <a:lnTo>
                    <a:pt x="4039171" y="5791606"/>
                  </a:lnTo>
                  <a:close/>
                </a:path>
                <a:path w="4039234" h="6287134">
                  <a:moveTo>
                    <a:pt x="4039171" y="5639206"/>
                  </a:moveTo>
                  <a:lnTo>
                    <a:pt x="4001071" y="5639206"/>
                  </a:lnTo>
                  <a:lnTo>
                    <a:pt x="4001071" y="5753506"/>
                  </a:lnTo>
                  <a:lnTo>
                    <a:pt x="4039171" y="5753506"/>
                  </a:lnTo>
                  <a:lnTo>
                    <a:pt x="4039171" y="5639206"/>
                  </a:lnTo>
                  <a:close/>
                </a:path>
                <a:path w="4039234" h="6287134">
                  <a:moveTo>
                    <a:pt x="4039171" y="5486793"/>
                  </a:moveTo>
                  <a:lnTo>
                    <a:pt x="4001071" y="5486793"/>
                  </a:lnTo>
                  <a:lnTo>
                    <a:pt x="4001071" y="5601093"/>
                  </a:lnTo>
                  <a:lnTo>
                    <a:pt x="4039171" y="5601093"/>
                  </a:lnTo>
                  <a:lnTo>
                    <a:pt x="4039171" y="5486793"/>
                  </a:lnTo>
                  <a:close/>
                </a:path>
                <a:path w="4039234" h="6287134">
                  <a:moveTo>
                    <a:pt x="4039171" y="5334381"/>
                  </a:moveTo>
                  <a:lnTo>
                    <a:pt x="4001071" y="5334381"/>
                  </a:lnTo>
                  <a:lnTo>
                    <a:pt x="4001071" y="5448681"/>
                  </a:lnTo>
                  <a:lnTo>
                    <a:pt x="4039171" y="5448681"/>
                  </a:lnTo>
                  <a:lnTo>
                    <a:pt x="4039171" y="5334381"/>
                  </a:lnTo>
                  <a:close/>
                </a:path>
                <a:path w="4039234" h="6287134">
                  <a:moveTo>
                    <a:pt x="4039171" y="5181968"/>
                  </a:moveTo>
                  <a:lnTo>
                    <a:pt x="4001071" y="5181968"/>
                  </a:lnTo>
                  <a:lnTo>
                    <a:pt x="4001071" y="5296281"/>
                  </a:lnTo>
                  <a:lnTo>
                    <a:pt x="4039171" y="5296281"/>
                  </a:lnTo>
                  <a:lnTo>
                    <a:pt x="4039171" y="5181968"/>
                  </a:lnTo>
                  <a:close/>
                </a:path>
                <a:path w="4039234" h="6287134">
                  <a:moveTo>
                    <a:pt x="4039171" y="5029555"/>
                  </a:moveTo>
                  <a:lnTo>
                    <a:pt x="4001071" y="5029555"/>
                  </a:lnTo>
                  <a:lnTo>
                    <a:pt x="4001071" y="5143868"/>
                  </a:lnTo>
                  <a:lnTo>
                    <a:pt x="4039171" y="5143868"/>
                  </a:lnTo>
                  <a:lnTo>
                    <a:pt x="4039171" y="5029555"/>
                  </a:lnTo>
                  <a:close/>
                </a:path>
                <a:path w="4039234" h="6287134">
                  <a:moveTo>
                    <a:pt x="4039171" y="4877143"/>
                  </a:moveTo>
                  <a:lnTo>
                    <a:pt x="4001071" y="4877143"/>
                  </a:lnTo>
                  <a:lnTo>
                    <a:pt x="4001071" y="4991455"/>
                  </a:lnTo>
                  <a:lnTo>
                    <a:pt x="4039171" y="4991455"/>
                  </a:lnTo>
                  <a:lnTo>
                    <a:pt x="4039171" y="4877143"/>
                  </a:lnTo>
                  <a:close/>
                </a:path>
                <a:path w="4039234" h="6287134">
                  <a:moveTo>
                    <a:pt x="4039171" y="4724730"/>
                  </a:moveTo>
                  <a:lnTo>
                    <a:pt x="4001071" y="4724730"/>
                  </a:lnTo>
                  <a:lnTo>
                    <a:pt x="4001071" y="4839043"/>
                  </a:lnTo>
                  <a:lnTo>
                    <a:pt x="4039171" y="4839043"/>
                  </a:lnTo>
                  <a:lnTo>
                    <a:pt x="4039171" y="4724730"/>
                  </a:lnTo>
                  <a:close/>
                </a:path>
                <a:path w="4039234" h="6287134">
                  <a:moveTo>
                    <a:pt x="4039171" y="4572330"/>
                  </a:moveTo>
                  <a:lnTo>
                    <a:pt x="4001071" y="4572330"/>
                  </a:lnTo>
                  <a:lnTo>
                    <a:pt x="4001071" y="4686630"/>
                  </a:lnTo>
                  <a:lnTo>
                    <a:pt x="4039171" y="4686630"/>
                  </a:lnTo>
                  <a:lnTo>
                    <a:pt x="4039171" y="4572330"/>
                  </a:lnTo>
                  <a:close/>
                </a:path>
                <a:path w="4039234" h="6287134">
                  <a:moveTo>
                    <a:pt x="4039171" y="4419917"/>
                  </a:moveTo>
                  <a:lnTo>
                    <a:pt x="4001071" y="4419917"/>
                  </a:lnTo>
                  <a:lnTo>
                    <a:pt x="4001071" y="4534217"/>
                  </a:lnTo>
                  <a:lnTo>
                    <a:pt x="4039171" y="4534217"/>
                  </a:lnTo>
                  <a:lnTo>
                    <a:pt x="4039171" y="4419917"/>
                  </a:lnTo>
                  <a:close/>
                </a:path>
                <a:path w="4039234" h="6287134">
                  <a:moveTo>
                    <a:pt x="4039171" y="4267505"/>
                  </a:moveTo>
                  <a:lnTo>
                    <a:pt x="4001071" y="4267505"/>
                  </a:lnTo>
                  <a:lnTo>
                    <a:pt x="4001071" y="4381817"/>
                  </a:lnTo>
                  <a:lnTo>
                    <a:pt x="4039171" y="4381817"/>
                  </a:lnTo>
                  <a:lnTo>
                    <a:pt x="4039171" y="4267505"/>
                  </a:lnTo>
                  <a:close/>
                </a:path>
                <a:path w="4039234" h="6287134">
                  <a:moveTo>
                    <a:pt x="4039171" y="4115092"/>
                  </a:moveTo>
                  <a:lnTo>
                    <a:pt x="4001071" y="4115092"/>
                  </a:lnTo>
                  <a:lnTo>
                    <a:pt x="4001071" y="4229405"/>
                  </a:lnTo>
                  <a:lnTo>
                    <a:pt x="4039171" y="4229405"/>
                  </a:lnTo>
                  <a:lnTo>
                    <a:pt x="4039171" y="4115092"/>
                  </a:lnTo>
                  <a:close/>
                </a:path>
                <a:path w="4039234" h="6287134">
                  <a:moveTo>
                    <a:pt x="4039171" y="3962679"/>
                  </a:moveTo>
                  <a:lnTo>
                    <a:pt x="4001071" y="3962679"/>
                  </a:lnTo>
                  <a:lnTo>
                    <a:pt x="4001071" y="4076992"/>
                  </a:lnTo>
                  <a:lnTo>
                    <a:pt x="4039171" y="4076992"/>
                  </a:lnTo>
                  <a:lnTo>
                    <a:pt x="4039171" y="3962679"/>
                  </a:lnTo>
                  <a:close/>
                </a:path>
                <a:path w="4039234" h="6287134">
                  <a:moveTo>
                    <a:pt x="4039171" y="3810266"/>
                  </a:moveTo>
                  <a:lnTo>
                    <a:pt x="4001071" y="3810266"/>
                  </a:lnTo>
                  <a:lnTo>
                    <a:pt x="4001071" y="3924579"/>
                  </a:lnTo>
                  <a:lnTo>
                    <a:pt x="4039171" y="3924579"/>
                  </a:lnTo>
                  <a:lnTo>
                    <a:pt x="4039171" y="3810266"/>
                  </a:lnTo>
                  <a:close/>
                </a:path>
                <a:path w="4039234" h="6287134">
                  <a:moveTo>
                    <a:pt x="4039171" y="3657866"/>
                  </a:moveTo>
                  <a:lnTo>
                    <a:pt x="4001071" y="3657866"/>
                  </a:lnTo>
                  <a:lnTo>
                    <a:pt x="4001071" y="3772166"/>
                  </a:lnTo>
                  <a:lnTo>
                    <a:pt x="4039171" y="3772166"/>
                  </a:lnTo>
                  <a:lnTo>
                    <a:pt x="4039171" y="3657866"/>
                  </a:lnTo>
                  <a:close/>
                </a:path>
                <a:path w="4039234" h="6287134">
                  <a:moveTo>
                    <a:pt x="4039171" y="3505454"/>
                  </a:moveTo>
                  <a:lnTo>
                    <a:pt x="4001071" y="3505454"/>
                  </a:lnTo>
                  <a:lnTo>
                    <a:pt x="4001071" y="3619754"/>
                  </a:lnTo>
                  <a:lnTo>
                    <a:pt x="4039171" y="3619754"/>
                  </a:lnTo>
                  <a:lnTo>
                    <a:pt x="4039171" y="3505454"/>
                  </a:lnTo>
                  <a:close/>
                </a:path>
                <a:path w="4039234" h="6287134">
                  <a:moveTo>
                    <a:pt x="4039171" y="3353041"/>
                  </a:moveTo>
                  <a:lnTo>
                    <a:pt x="4001071" y="3353041"/>
                  </a:lnTo>
                  <a:lnTo>
                    <a:pt x="4001071" y="3467341"/>
                  </a:lnTo>
                  <a:lnTo>
                    <a:pt x="4039171" y="3467341"/>
                  </a:lnTo>
                  <a:lnTo>
                    <a:pt x="4039171" y="3353041"/>
                  </a:lnTo>
                  <a:close/>
                </a:path>
                <a:path w="4039234" h="6287134">
                  <a:moveTo>
                    <a:pt x="4039171" y="3200628"/>
                  </a:moveTo>
                  <a:lnTo>
                    <a:pt x="4001071" y="3200628"/>
                  </a:lnTo>
                  <a:lnTo>
                    <a:pt x="4001071" y="3314941"/>
                  </a:lnTo>
                  <a:lnTo>
                    <a:pt x="4039171" y="3314941"/>
                  </a:lnTo>
                  <a:lnTo>
                    <a:pt x="4039171" y="3200628"/>
                  </a:lnTo>
                  <a:close/>
                </a:path>
                <a:path w="4039234" h="6287134">
                  <a:moveTo>
                    <a:pt x="4039171" y="3048216"/>
                  </a:moveTo>
                  <a:lnTo>
                    <a:pt x="4001071" y="3048216"/>
                  </a:lnTo>
                  <a:lnTo>
                    <a:pt x="4001071" y="3162528"/>
                  </a:lnTo>
                  <a:lnTo>
                    <a:pt x="4039171" y="3162528"/>
                  </a:lnTo>
                  <a:lnTo>
                    <a:pt x="4039171" y="3048216"/>
                  </a:lnTo>
                  <a:close/>
                </a:path>
                <a:path w="4039234" h="6287134">
                  <a:moveTo>
                    <a:pt x="4039171" y="2895803"/>
                  </a:moveTo>
                  <a:lnTo>
                    <a:pt x="4001071" y="2895803"/>
                  </a:lnTo>
                  <a:lnTo>
                    <a:pt x="4001071" y="3010116"/>
                  </a:lnTo>
                  <a:lnTo>
                    <a:pt x="4039171" y="3010116"/>
                  </a:lnTo>
                  <a:lnTo>
                    <a:pt x="4039171" y="2895803"/>
                  </a:lnTo>
                  <a:close/>
                </a:path>
                <a:path w="4039234" h="6287134">
                  <a:moveTo>
                    <a:pt x="4039171" y="2743390"/>
                  </a:moveTo>
                  <a:lnTo>
                    <a:pt x="4001071" y="2743390"/>
                  </a:lnTo>
                  <a:lnTo>
                    <a:pt x="4001071" y="2857703"/>
                  </a:lnTo>
                  <a:lnTo>
                    <a:pt x="4039171" y="2857703"/>
                  </a:lnTo>
                  <a:lnTo>
                    <a:pt x="4039171" y="2743390"/>
                  </a:lnTo>
                  <a:close/>
                </a:path>
                <a:path w="4039234" h="6287134">
                  <a:moveTo>
                    <a:pt x="4039171" y="2590990"/>
                  </a:moveTo>
                  <a:lnTo>
                    <a:pt x="4001071" y="2590990"/>
                  </a:lnTo>
                  <a:lnTo>
                    <a:pt x="4001071" y="2705290"/>
                  </a:lnTo>
                  <a:lnTo>
                    <a:pt x="4039171" y="2705290"/>
                  </a:lnTo>
                  <a:lnTo>
                    <a:pt x="4039171" y="2590990"/>
                  </a:lnTo>
                  <a:close/>
                </a:path>
                <a:path w="4039234" h="6287134">
                  <a:moveTo>
                    <a:pt x="4039171" y="2438577"/>
                  </a:moveTo>
                  <a:lnTo>
                    <a:pt x="4001071" y="2438577"/>
                  </a:lnTo>
                  <a:lnTo>
                    <a:pt x="4001071" y="2552877"/>
                  </a:lnTo>
                  <a:lnTo>
                    <a:pt x="4039171" y="2552877"/>
                  </a:lnTo>
                  <a:lnTo>
                    <a:pt x="4039171" y="2438577"/>
                  </a:lnTo>
                  <a:close/>
                </a:path>
                <a:path w="4039234" h="6287134">
                  <a:moveTo>
                    <a:pt x="4039171" y="2286165"/>
                  </a:moveTo>
                  <a:lnTo>
                    <a:pt x="4001071" y="2286165"/>
                  </a:lnTo>
                  <a:lnTo>
                    <a:pt x="4001071" y="2400477"/>
                  </a:lnTo>
                  <a:lnTo>
                    <a:pt x="4039171" y="2400477"/>
                  </a:lnTo>
                  <a:lnTo>
                    <a:pt x="4039171" y="2286165"/>
                  </a:lnTo>
                  <a:close/>
                </a:path>
                <a:path w="4039234" h="6287134">
                  <a:moveTo>
                    <a:pt x="4039171" y="2133752"/>
                  </a:moveTo>
                  <a:lnTo>
                    <a:pt x="4001071" y="2133752"/>
                  </a:lnTo>
                  <a:lnTo>
                    <a:pt x="4001071" y="2248065"/>
                  </a:lnTo>
                  <a:lnTo>
                    <a:pt x="4039171" y="2248065"/>
                  </a:lnTo>
                  <a:lnTo>
                    <a:pt x="4039171" y="2133752"/>
                  </a:lnTo>
                  <a:close/>
                </a:path>
                <a:path w="4039234" h="6287134">
                  <a:moveTo>
                    <a:pt x="4039171" y="1981339"/>
                  </a:moveTo>
                  <a:lnTo>
                    <a:pt x="4001071" y="1981339"/>
                  </a:lnTo>
                  <a:lnTo>
                    <a:pt x="4001071" y="2095652"/>
                  </a:lnTo>
                  <a:lnTo>
                    <a:pt x="4039171" y="2095652"/>
                  </a:lnTo>
                  <a:lnTo>
                    <a:pt x="4039171" y="1981339"/>
                  </a:lnTo>
                  <a:close/>
                </a:path>
                <a:path w="4039234" h="6287134">
                  <a:moveTo>
                    <a:pt x="4039171" y="1828927"/>
                  </a:moveTo>
                  <a:lnTo>
                    <a:pt x="4001071" y="1828927"/>
                  </a:lnTo>
                  <a:lnTo>
                    <a:pt x="4001071" y="1943239"/>
                  </a:lnTo>
                  <a:lnTo>
                    <a:pt x="4039171" y="1943239"/>
                  </a:lnTo>
                  <a:lnTo>
                    <a:pt x="4039171" y="1828927"/>
                  </a:lnTo>
                  <a:close/>
                </a:path>
                <a:path w="4039234" h="6287134">
                  <a:moveTo>
                    <a:pt x="4039171" y="1676527"/>
                  </a:moveTo>
                  <a:lnTo>
                    <a:pt x="4001071" y="1676527"/>
                  </a:lnTo>
                  <a:lnTo>
                    <a:pt x="4001071" y="1790827"/>
                  </a:lnTo>
                  <a:lnTo>
                    <a:pt x="4039171" y="1790827"/>
                  </a:lnTo>
                  <a:lnTo>
                    <a:pt x="4039171" y="1676527"/>
                  </a:lnTo>
                  <a:close/>
                </a:path>
                <a:path w="4039234" h="6287134">
                  <a:moveTo>
                    <a:pt x="4039171" y="1524114"/>
                  </a:moveTo>
                  <a:lnTo>
                    <a:pt x="4001071" y="1524114"/>
                  </a:lnTo>
                  <a:lnTo>
                    <a:pt x="4001071" y="1638414"/>
                  </a:lnTo>
                  <a:lnTo>
                    <a:pt x="4039171" y="1638414"/>
                  </a:lnTo>
                  <a:lnTo>
                    <a:pt x="4039171" y="1524114"/>
                  </a:lnTo>
                  <a:close/>
                </a:path>
                <a:path w="4039234" h="6287134">
                  <a:moveTo>
                    <a:pt x="4039171" y="1371701"/>
                  </a:moveTo>
                  <a:lnTo>
                    <a:pt x="4001071" y="1371701"/>
                  </a:lnTo>
                  <a:lnTo>
                    <a:pt x="4001071" y="1486001"/>
                  </a:lnTo>
                  <a:lnTo>
                    <a:pt x="4039171" y="1486001"/>
                  </a:lnTo>
                  <a:lnTo>
                    <a:pt x="4039171" y="1371701"/>
                  </a:lnTo>
                  <a:close/>
                </a:path>
                <a:path w="4039234" h="6287134">
                  <a:moveTo>
                    <a:pt x="4039171" y="1219288"/>
                  </a:moveTo>
                  <a:lnTo>
                    <a:pt x="4001071" y="1219288"/>
                  </a:lnTo>
                  <a:lnTo>
                    <a:pt x="4001071" y="1333601"/>
                  </a:lnTo>
                  <a:lnTo>
                    <a:pt x="4039171" y="1333601"/>
                  </a:lnTo>
                  <a:lnTo>
                    <a:pt x="4039171" y="1219288"/>
                  </a:lnTo>
                  <a:close/>
                </a:path>
                <a:path w="4039234" h="6287134">
                  <a:moveTo>
                    <a:pt x="4039171" y="1066876"/>
                  </a:moveTo>
                  <a:lnTo>
                    <a:pt x="4001071" y="1066876"/>
                  </a:lnTo>
                  <a:lnTo>
                    <a:pt x="4001071" y="1181188"/>
                  </a:lnTo>
                  <a:lnTo>
                    <a:pt x="4039171" y="1181188"/>
                  </a:lnTo>
                  <a:lnTo>
                    <a:pt x="4039171" y="1066876"/>
                  </a:lnTo>
                  <a:close/>
                </a:path>
                <a:path w="4039234" h="6287134">
                  <a:moveTo>
                    <a:pt x="4039171" y="914463"/>
                  </a:moveTo>
                  <a:lnTo>
                    <a:pt x="4001071" y="914463"/>
                  </a:lnTo>
                  <a:lnTo>
                    <a:pt x="4001071" y="1028776"/>
                  </a:lnTo>
                  <a:lnTo>
                    <a:pt x="4039171" y="1028776"/>
                  </a:lnTo>
                  <a:lnTo>
                    <a:pt x="4039171" y="914463"/>
                  </a:lnTo>
                  <a:close/>
                </a:path>
                <a:path w="4039234" h="6287134">
                  <a:moveTo>
                    <a:pt x="4039171" y="762050"/>
                  </a:moveTo>
                  <a:lnTo>
                    <a:pt x="4001071" y="762050"/>
                  </a:lnTo>
                  <a:lnTo>
                    <a:pt x="4001071" y="876363"/>
                  </a:lnTo>
                  <a:lnTo>
                    <a:pt x="4039171" y="876363"/>
                  </a:lnTo>
                  <a:lnTo>
                    <a:pt x="4039171" y="762050"/>
                  </a:lnTo>
                  <a:close/>
                </a:path>
                <a:path w="4039234" h="6287134">
                  <a:moveTo>
                    <a:pt x="4039171" y="609650"/>
                  </a:moveTo>
                  <a:lnTo>
                    <a:pt x="4001071" y="609650"/>
                  </a:lnTo>
                  <a:lnTo>
                    <a:pt x="4001071" y="723950"/>
                  </a:lnTo>
                  <a:lnTo>
                    <a:pt x="4039171" y="723950"/>
                  </a:lnTo>
                  <a:lnTo>
                    <a:pt x="4039171" y="609650"/>
                  </a:lnTo>
                  <a:close/>
                </a:path>
                <a:path w="4039234" h="6287134">
                  <a:moveTo>
                    <a:pt x="4039171" y="457238"/>
                  </a:moveTo>
                  <a:lnTo>
                    <a:pt x="4001071" y="457238"/>
                  </a:lnTo>
                  <a:lnTo>
                    <a:pt x="4001071" y="571538"/>
                  </a:lnTo>
                  <a:lnTo>
                    <a:pt x="4039171" y="571538"/>
                  </a:lnTo>
                  <a:lnTo>
                    <a:pt x="4039171" y="457238"/>
                  </a:lnTo>
                  <a:close/>
                </a:path>
                <a:path w="4039234" h="6287134">
                  <a:moveTo>
                    <a:pt x="4039171" y="304825"/>
                  </a:moveTo>
                  <a:lnTo>
                    <a:pt x="4001071" y="304825"/>
                  </a:lnTo>
                  <a:lnTo>
                    <a:pt x="4001071" y="419138"/>
                  </a:lnTo>
                  <a:lnTo>
                    <a:pt x="4039171" y="419138"/>
                  </a:lnTo>
                  <a:lnTo>
                    <a:pt x="4039171" y="304825"/>
                  </a:lnTo>
                  <a:close/>
                </a:path>
                <a:path w="4039234" h="6287134">
                  <a:moveTo>
                    <a:pt x="4039171" y="152412"/>
                  </a:moveTo>
                  <a:lnTo>
                    <a:pt x="4001071" y="152412"/>
                  </a:lnTo>
                  <a:lnTo>
                    <a:pt x="4001071" y="266725"/>
                  </a:lnTo>
                  <a:lnTo>
                    <a:pt x="4039171" y="266725"/>
                  </a:lnTo>
                  <a:lnTo>
                    <a:pt x="4039171" y="152412"/>
                  </a:lnTo>
                  <a:close/>
                </a:path>
                <a:path w="4039234" h="6287134">
                  <a:moveTo>
                    <a:pt x="4039171" y="0"/>
                  </a:moveTo>
                  <a:lnTo>
                    <a:pt x="4001071" y="0"/>
                  </a:lnTo>
                  <a:lnTo>
                    <a:pt x="4001071" y="114312"/>
                  </a:lnTo>
                  <a:lnTo>
                    <a:pt x="4039171" y="114312"/>
                  </a:lnTo>
                  <a:lnTo>
                    <a:pt x="4039171" y="0"/>
                  </a:lnTo>
                  <a:close/>
                </a:path>
              </a:pathLst>
            </a:custGeom>
            <a:solidFill>
              <a:srgbClr val="4B98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52052" y="9220593"/>
              <a:ext cx="10782300" cy="38735"/>
            </a:xfrm>
            <a:custGeom>
              <a:avLst/>
              <a:gdLst/>
              <a:ahLst/>
              <a:cxnLst/>
              <a:rect l="l" t="t" r="r" b="b"/>
              <a:pathLst>
                <a:path w="10782300" h="38734">
                  <a:moveTo>
                    <a:pt x="114300" y="0"/>
                  </a:moveTo>
                  <a:lnTo>
                    <a:pt x="0" y="0"/>
                  </a:lnTo>
                  <a:lnTo>
                    <a:pt x="0" y="38112"/>
                  </a:lnTo>
                  <a:lnTo>
                    <a:pt x="114300" y="38112"/>
                  </a:lnTo>
                  <a:lnTo>
                    <a:pt x="114300" y="0"/>
                  </a:lnTo>
                  <a:close/>
                </a:path>
                <a:path w="10782300" h="38734">
                  <a:moveTo>
                    <a:pt x="266700" y="0"/>
                  </a:moveTo>
                  <a:lnTo>
                    <a:pt x="152400" y="0"/>
                  </a:lnTo>
                  <a:lnTo>
                    <a:pt x="152400" y="38112"/>
                  </a:lnTo>
                  <a:lnTo>
                    <a:pt x="266700" y="38112"/>
                  </a:lnTo>
                  <a:lnTo>
                    <a:pt x="266700" y="0"/>
                  </a:lnTo>
                  <a:close/>
                </a:path>
                <a:path w="10782300" h="38734">
                  <a:moveTo>
                    <a:pt x="419100" y="0"/>
                  </a:moveTo>
                  <a:lnTo>
                    <a:pt x="304800" y="0"/>
                  </a:lnTo>
                  <a:lnTo>
                    <a:pt x="304800" y="38112"/>
                  </a:lnTo>
                  <a:lnTo>
                    <a:pt x="419100" y="38112"/>
                  </a:lnTo>
                  <a:lnTo>
                    <a:pt x="419100" y="0"/>
                  </a:lnTo>
                  <a:close/>
                </a:path>
                <a:path w="10782300" h="38734">
                  <a:moveTo>
                    <a:pt x="571500" y="0"/>
                  </a:moveTo>
                  <a:lnTo>
                    <a:pt x="457200" y="0"/>
                  </a:lnTo>
                  <a:lnTo>
                    <a:pt x="457200" y="38112"/>
                  </a:lnTo>
                  <a:lnTo>
                    <a:pt x="571500" y="38112"/>
                  </a:lnTo>
                  <a:lnTo>
                    <a:pt x="571500" y="0"/>
                  </a:lnTo>
                  <a:close/>
                </a:path>
                <a:path w="10782300" h="38734">
                  <a:moveTo>
                    <a:pt x="723900" y="0"/>
                  </a:moveTo>
                  <a:lnTo>
                    <a:pt x="609600" y="0"/>
                  </a:lnTo>
                  <a:lnTo>
                    <a:pt x="609600" y="38112"/>
                  </a:lnTo>
                  <a:lnTo>
                    <a:pt x="723900" y="38112"/>
                  </a:lnTo>
                  <a:lnTo>
                    <a:pt x="723900" y="0"/>
                  </a:lnTo>
                  <a:close/>
                </a:path>
                <a:path w="10782300" h="38734">
                  <a:moveTo>
                    <a:pt x="876300" y="0"/>
                  </a:moveTo>
                  <a:lnTo>
                    <a:pt x="762000" y="0"/>
                  </a:lnTo>
                  <a:lnTo>
                    <a:pt x="762000" y="38112"/>
                  </a:lnTo>
                  <a:lnTo>
                    <a:pt x="876300" y="38112"/>
                  </a:lnTo>
                  <a:lnTo>
                    <a:pt x="876300" y="0"/>
                  </a:lnTo>
                  <a:close/>
                </a:path>
                <a:path w="10782300" h="38734">
                  <a:moveTo>
                    <a:pt x="1028700" y="0"/>
                  </a:moveTo>
                  <a:lnTo>
                    <a:pt x="914400" y="0"/>
                  </a:lnTo>
                  <a:lnTo>
                    <a:pt x="914400" y="38112"/>
                  </a:lnTo>
                  <a:lnTo>
                    <a:pt x="1028700" y="38112"/>
                  </a:lnTo>
                  <a:lnTo>
                    <a:pt x="1028700" y="0"/>
                  </a:lnTo>
                  <a:close/>
                </a:path>
                <a:path w="10782300" h="38734">
                  <a:moveTo>
                    <a:pt x="1181100" y="0"/>
                  </a:moveTo>
                  <a:lnTo>
                    <a:pt x="1066800" y="0"/>
                  </a:lnTo>
                  <a:lnTo>
                    <a:pt x="1066800" y="38112"/>
                  </a:lnTo>
                  <a:lnTo>
                    <a:pt x="1181100" y="38112"/>
                  </a:lnTo>
                  <a:lnTo>
                    <a:pt x="1181100" y="0"/>
                  </a:lnTo>
                  <a:close/>
                </a:path>
                <a:path w="10782300" h="38734">
                  <a:moveTo>
                    <a:pt x="1333500" y="0"/>
                  </a:moveTo>
                  <a:lnTo>
                    <a:pt x="1219200" y="0"/>
                  </a:lnTo>
                  <a:lnTo>
                    <a:pt x="1219200" y="38112"/>
                  </a:lnTo>
                  <a:lnTo>
                    <a:pt x="1333500" y="38112"/>
                  </a:lnTo>
                  <a:lnTo>
                    <a:pt x="1333500" y="0"/>
                  </a:lnTo>
                  <a:close/>
                </a:path>
                <a:path w="10782300" h="38734">
                  <a:moveTo>
                    <a:pt x="1485900" y="0"/>
                  </a:moveTo>
                  <a:lnTo>
                    <a:pt x="1371600" y="0"/>
                  </a:lnTo>
                  <a:lnTo>
                    <a:pt x="1371600" y="38112"/>
                  </a:lnTo>
                  <a:lnTo>
                    <a:pt x="1485900" y="38112"/>
                  </a:lnTo>
                  <a:lnTo>
                    <a:pt x="1485900" y="0"/>
                  </a:lnTo>
                  <a:close/>
                </a:path>
                <a:path w="10782300" h="38734">
                  <a:moveTo>
                    <a:pt x="1638300" y="0"/>
                  </a:moveTo>
                  <a:lnTo>
                    <a:pt x="1524000" y="0"/>
                  </a:lnTo>
                  <a:lnTo>
                    <a:pt x="1524000" y="38112"/>
                  </a:lnTo>
                  <a:lnTo>
                    <a:pt x="1638300" y="38112"/>
                  </a:lnTo>
                  <a:lnTo>
                    <a:pt x="1638300" y="0"/>
                  </a:lnTo>
                  <a:close/>
                </a:path>
                <a:path w="10782300" h="38734">
                  <a:moveTo>
                    <a:pt x="1790700" y="0"/>
                  </a:moveTo>
                  <a:lnTo>
                    <a:pt x="1676400" y="0"/>
                  </a:lnTo>
                  <a:lnTo>
                    <a:pt x="1676400" y="38112"/>
                  </a:lnTo>
                  <a:lnTo>
                    <a:pt x="1790700" y="38112"/>
                  </a:lnTo>
                  <a:lnTo>
                    <a:pt x="1790700" y="0"/>
                  </a:lnTo>
                  <a:close/>
                </a:path>
                <a:path w="10782300" h="38734">
                  <a:moveTo>
                    <a:pt x="1943100" y="0"/>
                  </a:moveTo>
                  <a:lnTo>
                    <a:pt x="1828800" y="0"/>
                  </a:lnTo>
                  <a:lnTo>
                    <a:pt x="1828800" y="38112"/>
                  </a:lnTo>
                  <a:lnTo>
                    <a:pt x="1943100" y="38112"/>
                  </a:lnTo>
                  <a:lnTo>
                    <a:pt x="1943100" y="0"/>
                  </a:lnTo>
                  <a:close/>
                </a:path>
                <a:path w="10782300" h="38734">
                  <a:moveTo>
                    <a:pt x="2095500" y="0"/>
                  </a:moveTo>
                  <a:lnTo>
                    <a:pt x="1981200" y="0"/>
                  </a:lnTo>
                  <a:lnTo>
                    <a:pt x="1981200" y="38112"/>
                  </a:lnTo>
                  <a:lnTo>
                    <a:pt x="2095500" y="38112"/>
                  </a:lnTo>
                  <a:lnTo>
                    <a:pt x="2095500" y="0"/>
                  </a:lnTo>
                  <a:close/>
                </a:path>
                <a:path w="10782300" h="38734">
                  <a:moveTo>
                    <a:pt x="2247900" y="0"/>
                  </a:moveTo>
                  <a:lnTo>
                    <a:pt x="2133600" y="0"/>
                  </a:lnTo>
                  <a:lnTo>
                    <a:pt x="2133600" y="38112"/>
                  </a:lnTo>
                  <a:lnTo>
                    <a:pt x="2247900" y="38112"/>
                  </a:lnTo>
                  <a:lnTo>
                    <a:pt x="2247900" y="0"/>
                  </a:lnTo>
                  <a:close/>
                </a:path>
                <a:path w="10782300" h="38734">
                  <a:moveTo>
                    <a:pt x="2400300" y="0"/>
                  </a:moveTo>
                  <a:lnTo>
                    <a:pt x="2286000" y="0"/>
                  </a:lnTo>
                  <a:lnTo>
                    <a:pt x="2286000" y="38112"/>
                  </a:lnTo>
                  <a:lnTo>
                    <a:pt x="2400300" y="38112"/>
                  </a:lnTo>
                  <a:lnTo>
                    <a:pt x="2400300" y="0"/>
                  </a:lnTo>
                  <a:close/>
                </a:path>
                <a:path w="10782300" h="38734">
                  <a:moveTo>
                    <a:pt x="2552700" y="0"/>
                  </a:moveTo>
                  <a:lnTo>
                    <a:pt x="2438400" y="0"/>
                  </a:lnTo>
                  <a:lnTo>
                    <a:pt x="2438400" y="38112"/>
                  </a:lnTo>
                  <a:lnTo>
                    <a:pt x="2552700" y="38112"/>
                  </a:lnTo>
                  <a:lnTo>
                    <a:pt x="2552700" y="0"/>
                  </a:lnTo>
                  <a:close/>
                </a:path>
                <a:path w="10782300" h="38734">
                  <a:moveTo>
                    <a:pt x="2705100" y="0"/>
                  </a:moveTo>
                  <a:lnTo>
                    <a:pt x="2590800" y="0"/>
                  </a:lnTo>
                  <a:lnTo>
                    <a:pt x="2590800" y="38112"/>
                  </a:lnTo>
                  <a:lnTo>
                    <a:pt x="2705100" y="38112"/>
                  </a:lnTo>
                  <a:lnTo>
                    <a:pt x="2705100" y="0"/>
                  </a:lnTo>
                  <a:close/>
                </a:path>
                <a:path w="10782300" h="38734">
                  <a:moveTo>
                    <a:pt x="2857500" y="0"/>
                  </a:moveTo>
                  <a:lnTo>
                    <a:pt x="2743200" y="0"/>
                  </a:lnTo>
                  <a:lnTo>
                    <a:pt x="2743200" y="38112"/>
                  </a:lnTo>
                  <a:lnTo>
                    <a:pt x="2857500" y="38112"/>
                  </a:lnTo>
                  <a:lnTo>
                    <a:pt x="2857500" y="0"/>
                  </a:lnTo>
                  <a:close/>
                </a:path>
                <a:path w="10782300" h="38734">
                  <a:moveTo>
                    <a:pt x="3009900" y="0"/>
                  </a:moveTo>
                  <a:lnTo>
                    <a:pt x="2895600" y="0"/>
                  </a:lnTo>
                  <a:lnTo>
                    <a:pt x="2895600" y="38112"/>
                  </a:lnTo>
                  <a:lnTo>
                    <a:pt x="3009900" y="38112"/>
                  </a:lnTo>
                  <a:lnTo>
                    <a:pt x="3009900" y="0"/>
                  </a:lnTo>
                  <a:close/>
                </a:path>
                <a:path w="10782300" h="38734">
                  <a:moveTo>
                    <a:pt x="3162300" y="0"/>
                  </a:moveTo>
                  <a:lnTo>
                    <a:pt x="3048000" y="0"/>
                  </a:lnTo>
                  <a:lnTo>
                    <a:pt x="3048000" y="38112"/>
                  </a:lnTo>
                  <a:lnTo>
                    <a:pt x="3162300" y="38112"/>
                  </a:lnTo>
                  <a:lnTo>
                    <a:pt x="3162300" y="0"/>
                  </a:lnTo>
                  <a:close/>
                </a:path>
                <a:path w="10782300" h="38734">
                  <a:moveTo>
                    <a:pt x="3314700" y="0"/>
                  </a:moveTo>
                  <a:lnTo>
                    <a:pt x="3200400" y="0"/>
                  </a:lnTo>
                  <a:lnTo>
                    <a:pt x="3200400" y="38112"/>
                  </a:lnTo>
                  <a:lnTo>
                    <a:pt x="3314700" y="38112"/>
                  </a:lnTo>
                  <a:lnTo>
                    <a:pt x="3314700" y="0"/>
                  </a:lnTo>
                  <a:close/>
                </a:path>
                <a:path w="10782300" h="38734">
                  <a:moveTo>
                    <a:pt x="3467100" y="0"/>
                  </a:moveTo>
                  <a:lnTo>
                    <a:pt x="3352800" y="0"/>
                  </a:lnTo>
                  <a:lnTo>
                    <a:pt x="3352800" y="38112"/>
                  </a:lnTo>
                  <a:lnTo>
                    <a:pt x="3467100" y="38112"/>
                  </a:lnTo>
                  <a:lnTo>
                    <a:pt x="3467100" y="0"/>
                  </a:lnTo>
                  <a:close/>
                </a:path>
                <a:path w="10782300" h="38734">
                  <a:moveTo>
                    <a:pt x="3619500" y="0"/>
                  </a:moveTo>
                  <a:lnTo>
                    <a:pt x="3505200" y="0"/>
                  </a:lnTo>
                  <a:lnTo>
                    <a:pt x="3505200" y="38112"/>
                  </a:lnTo>
                  <a:lnTo>
                    <a:pt x="3619500" y="38112"/>
                  </a:lnTo>
                  <a:lnTo>
                    <a:pt x="3619500" y="0"/>
                  </a:lnTo>
                  <a:close/>
                </a:path>
                <a:path w="10782300" h="38734">
                  <a:moveTo>
                    <a:pt x="3771900" y="0"/>
                  </a:moveTo>
                  <a:lnTo>
                    <a:pt x="3657600" y="0"/>
                  </a:lnTo>
                  <a:lnTo>
                    <a:pt x="3657600" y="38112"/>
                  </a:lnTo>
                  <a:lnTo>
                    <a:pt x="3771900" y="38112"/>
                  </a:lnTo>
                  <a:lnTo>
                    <a:pt x="3771900" y="0"/>
                  </a:lnTo>
                  <a:close/>
                </a:path>
                <a:path w="10782300" h="38734">
                  <a:moveTo>
                    <a:pt x="3924300" y="0"/>
                  </a:moveTo>
                  <a:lnTo>
                    <a:pt x="3810000" y="0"/>
                  </a:lnTo>
                  <a:lnTo>
                    <a:pt x="3810000" y="38112"/>
                  </a:lnTo>
                  <a:lnTo>
                    <a:pt x="3924300" y="38112"/>
                  </a:lnTo>
                  <a:lnTo>
                    <a:pt x="3924300" y="0"/>
                  </a:lnTo>
                  <a:close/>
                </a:path>
                <a:path w="10782300" h="38734">
                  <a:moveTo>
                    <a:pt x="4076700" y="0"/>
                  </a:moveTo>
                  <a:lnTo>
                    <a:pt x="3962400" y="0"/>
                  </a:lnTo>
                  <a:lnTo>
                    <a:pt x="3962400" y="38112"/>
                  </a:lnTo>
                  <a:lnTo>
                    <a:pt x="4076700" y="38112"/>
                  </a:lnTo>
                  <a:lnTo>
                    <a:pt x="4076700" y="0"/>
                  </a:lnTo>
                  <a:close/>
                </a:path>
                <a:path w="10782300" h="38734">
                  <a:moveTo>
                    <a:pt x="4229100" y="0"/>
                  </a:moveTo>
                  <a:lnTo>
                    <a:pt x="4114800" y="0"/>
                  </a:lnTo>
                  <a:lnTo>
                    <a:pt x="4114800" y="38112"/>
                  </a:lnTo>
                  <a:lnTo>
                    <a:pt x="4229100" y="38112"/>
                  </a:lnTo>
                  <a:lnTo>
                    <a:pt x="4229100" y="0"/>
                  </a:lnTo>
                  <a:close/>
                </a:path>
                <a:path w="10782300" h="38734">
                  <a:moveTo>
                    <a:pt x="4381500" y="0"/>
                  </a:moveTo>
                  <a:lnTo>
                    <a:pt x="4267200" y="0"/>
                  </a:lnTo>
                  <a:lnTo>
                    <a:pt x="4267200" y="38112"/>
                  </a:lnTo>
                  <a:lnTo>
                    <a:pt x="4381500" y="38112"/>
                  </a:lnTo>
                  <a:lnTo>
                    <a:pt x="4381500" y="0"/>
                  </a:lnTo>
                  <a:close/>
                </a:path>
                <a:path w="10782300" h="38734">
                  <a:moveTo>
                    <a:pt x="4533900" y="0"/>
                  </a:moveTo>
                  <a:lnTo>
                    <a:pt x="4419600" y="0"/>
                  </a:lnTo>
                  <a:lnTo>
                    <a:pt x="4419600" y="38112"/>
                  </a:lnTo>
                  <a:lnTo>
                    <a:pt x="4533900" y="38112"/>
                  </a:lnTo>
                  <a:lnTo>
                    <a:pt x="4533900" y="0"/>
                  </a:lnTo>
                  <a:close/>
                </a:path>
                <a:path w="10782300" h="38734">
                  <a:moveTo>
                    <a:pt x="4686300" y="0"/>
                  </a:moveTo>
                  <a:lnTo>
                    <a:pt x="4572000" y="0"/>
                  </a:lnTo>
                  <a:lnTo>
                    <a:pt x="4572000" y="38112"/>
                  </a:lnTo>
                  <a:lnTo>
                    <a:pt x="4686300" y="38112"/>
                  </a:lnTo>
                  <a:lnTo>
                    <a:pt x="4686300" y="0"/>
                  </a:lnTo>
                  <a:close/>
                </a:path>
                <a:path w="10782300" h="38734">
                  <a:moveTo>
                    <a:pt x="4838700" y="0"/>
                  </a:moveTo>
                  <a:lnTo>
                    <a:pt x="4724400" y="0"/>
                  </a:lnTo>
                  <a:lnTo>
                    <a:pt x="4724400" y="38112"/>
                  </a:lnTo>
                  <a:lnTo>
                    <a:pt x="4838700" y="38112"/>
                  </a:lnTo>
                  <a:lnTo>
                    <a:pt x="4838700" y="0"/>
                  </a:lnTo>
                  <a:close/>
                </a:path>
                <a:path w="10782300" h="38734">
                  <a:moveTo>
                    <a:pt x="4991100" y="0"/>
                  </a:moveTo>
                  <a:lnTo>
                    <a:pt x="4876800" y="0"/>
                  </a:lnTo>
                  <a:lnTo>
                    <a:pt x="4876800" y="38112"/>
                  </a:lnTo>
                  <a:lnTo>
                    <a:pt x="4991100" y="38112"/>
                  </a:lnTo>
                  <a:lnTo>
                    <a:pt x="4991100" y="0"/>
                  </a:lnTo>
                  <a:close/>
                </a:path>
                <a:path w="10782300" h="38734">
                  <a:moveTo>
                    <a:pt x="5143500" y="0"/>
                  </a:moveTo>
                  <a:lnTo>
                    <a:pt x="5029200" y="0"/>
                  </a:lnTo>
                  <a:lnTo>
                    <a:pt x="5029200" y="38112"/>
                  </a:lnTo>
                  <a:lnTo>
                    <a:pt x="5143500" y="38112"/>
                  </a:lnTo>
                  <a:lnTo>
                    <a:pt x="5143500" y="0"/>
                  </a:lnTo>
                  <a:close/>
                </a:path>
                <a:path w="10782300" h="38734">
                  <a:moveTo>
                    <a:pt x="5295900" y="0"/>
                  </a:moveTo>
                  <a:lnTo>
                    <a:pt x="5181600" y="0"/>
                  </a:lnTo>
                  <a:lnTo>
                    <a:pt x="5181600" y="38112"/>
                  </a:lnTo>
                  <a:lnTo>
                    <a:pt x="5295900" y="38112"/>
                  </a:lnTo>
                  <a:lnTo>
                    <a:pt x="5295900" y="0"/>
                  </a:lnTo>
                  <a:close/>
                </a:path>
                <a:path w="10782300" h="38734">
                  <a:moveTo>
                    <a:pt x="5448300" y="0"/>
                  </a:moveTo>
                  <a:lnTo>
                    <a:pt x="5334000" y="0"/>
                  </a:lnTo>
                  <a:lnTo>
                    <a:pt x="5334000" y="38112"/>
                  </a:lnTo>
                  <a:lnTo>
                    <a:pt x="5448300" y="38112"/>
                  </a:lnTo>
                  <a:lnTo>
                    <a:pt x="5448300" y="0"/>
                  </a:lnTo>
                  <a:close/>
                </a:path>
                <a:path w="10782300" h="38734">
                  <a:moveTo>
                    <a:pt x="5600700" y="0"/>
                  </a:moveTo>
                  <a:lnTo>
                    <a:pt x="5486400" y="0"/>
                  </a:lnTo>
                  <a:lnTo>
                    <a:pt x="5486400" y="38112"/>
                  </a:lnTo>
                  <a:lnTo>
                    <a:pt x="5600700" y="38112"/>
                  </a:lnTo>
                  <a:lnTo>
                    <a:pt x="5600700" y="0"/>
                  </a:lnTo>
                  <a:close/>
                </a:path>
                <a:path w="10782300" h="38734">
                  <a:moveTo>
                    <a:pt x="5753100" y="0"/>
                  </a:moveTo>
                  <a:lnTo>
                    <a:pt x="5638800" y="0"/>
                  </a:lnTo>
                  <a:lnTo>
                    <a:pt x="5638800" y="38112"/>
                  </a:lnTo>
                  <a:lnTo>
                    <a:pt x="5753100" y="38112"/>
                  </a:lnTo>
                  <a:lnTo>
                    <a:pt x="5753100" y="0"/>
                  </a:lnTo>
                  <a:close/>
                </a:path>
                <a:path w="10782300" h="38734">
                  <a:moveTo>
                    <a:pt x="5905500" y="0"/>
                  </a:moveTo>
                  <a:lnTo>
                    <a:pt x="5791200" y="0"/>
                  </a:lnTo>
                  <a:lnTo>
                    <a:pt x="5791200" y="38112"/>
                  </a:lnTo>
                  <a:lnTo>
                    <a:pt x="5905500" y="38112"/>
                  </a:lnTo>
                  <a:lnTo>
                    <a:pt x="5905500" y="0"/>
                  </a:lnTo>
                  <a:close/>
                </a:path>
                <a:path w="10782300" h="38734">
                  <a:moveTo>
                    <a:pt x="6057900" y="0"/>
                  </a:moveTo>
                  <a:lnTo>
                    <a:pt x="5943600" y="0"/>
                  </a:lnTo>
                  <a:lnTo>
                    <a:pt x="5943600" y="38112"/>
                  </a:lnTo>
                  <a:lnTo>
                    <a:pt x="6057900" y="38112"/>
                  </a:lnTo>
                  <a:lnTo>
                    <a:pt x="6057900" y="0"/>
                  </a:lnTo>
                  <a:close/>
                </a:path>
                <a:path w="10782300" h="38734">
                  <a:moveTo>
                    <a:pt x="6210300" y="0"/>
                  </a:moveTo>
                  <a:lnTo>
                    <a:pt x="6096000" y="0"/>
                  </a:lnTo>
                  <a:lnTo>
                    <a:pt x="6096000" y="38112"/>
                  </a:lnTo>
                  <a:lnTo>
                    <a:pt x="6210300" y="38112"/>
                  </a:lnTo>
                  <a:lnTo>
                    <a:pt x="6210300" y="0"/>
                  </a:lnTo>
                  <a:close/>
                </a:path>
                <a:path w="10782300" h="38734">
                  <a:moveTo>
                    <a:pt x="6362700" y="0"/>
                  </a:moveTo>
                  <a:lnTo>
                    <a:pt x="6248400" y="0"/>
                  </a:lnTo>
                  <a:lnTo>
                    <a:pt x="6248400" y="38112"/>
                  </a:lnTo>
                  <a:lnTo>
                    <a:pt x="6362700" y="38112"/>
                  </a:lnTo>
                  <a:lnTo>
                    <a:pt x="6362700" y="0"/>
                  </a:lnTo>
                  <a:close/>
                </a:path>
                <a:path w="10782300" h="38734">
                  <a:moveTo>
                    <a:pt x="6515100" y="0"/>
                  </a:moveTo>
                  <a:lnTo>
                    <a:pt x="6400800" y="0"/>
                  </a:lnTo>
                  <a:lnTo>
                    <a:pt x="6400800" y="38112"/>
                  </a:lnTo>
                  <a:lnTo>
                    <a:pt x="6515100" y="38112"/>
                  </a:lnTo>
                  <a:lnTo>
                    <a:pt x="6515100" y="0"/>
                  </a:lnTo>
                  <a:close/>
                </a:path>
                <a:path w="10782300" h="38734">
                  <a:moveTo>
                    <a:pt x="6667500" y="0"/>
                  </a:moveTo>
                  <a:lnTo>
                    <a:pt x="6553200" y="0"/>
                  </a:lnTo>
                  <a:lnTo>
                    <a:pt x="6553200" y="38112"/>
                  </a:lnTo>
                  <a:lnTo>
                    <a:pt x="6667500" y="38112"/>
                  </a:lnTo>
                  <a:lnTo>
                    <a:pt x="6667500" y="0"/>
                  </a:lnTo>
                  <a:close/>
                </a:path>
                <a:path w="10782300" h="38734">
                  <a:moveTo>
                    <a:pt x="6819900" y="0"/>
                  </a:moveTo>
                  <a:lnTo>
                    <a:pt x="6705600" y="0"/>
                  </a:lnTo>
                  <a:lnTo>
                    <a:pt x="6705600" y="38112"/>
                  </a:lnTo>
                  <a:lnTo>
                    <a:pt x="6819900" y="38112"/>
                  </a:lnTo>
                  <a:lnTo>
                    <a:pt x="6819900" y="0"/>
                  </a:lnTo>
                  <a:close/>
                </a:path>
                <a:path w="10782300" h="38734">
                  <a:moveTo>
                    <a:pt x="6972300" y="0"/>
                  </a:moveTo>
                  <a:lnTo>
                    <a:pt x="6858000" y="0"/>
                  </a:lnTo>
                  <a:lnTo>
                    <a:pt x="6858000" y="38112"/>
                  </a:lnTo>
                  <a:lnTo>
                    <a:pt x="6972300" y="38112"/>
                  </a:lnTo>
                  <a:lnTo>
                    <a:pt x="6972300" y="0"/>
                  </a:lnTo>
                  <a:close/>
                </a:path>
                <a:path w="10782300" h="38734">
                  <a:moveTo>
                    <a:pt x="7124700" y="0"/>
                  </a:moveTo>
                  <a:lnTo>
                    <a:pt x="7010400" y="0"/>
                  </a:lnTo>
                  <a:lnTo>
                    <a:pt x="7010400" y="38112"/>
                  </a:lnTo>
                  <a:lnTo>
                    <a:pt x="7124700" y="38112"/>
                  </a:lnTo>
                  <a:lnTo>
                    <a:pt x="7124700" y="0"/>
                  </a:lnTo>
                  <a:close/>
                </a:path>
                <a:path w="10782300" h="38734">
                  <a:moveTo>
                    <a:pt x="7277100" y="0"/>
                  </a:moveTo>
                  <a:lnTo>
                    <a:pt x="7162800" y="0"/>
                  </a:lnTo>
                  <a:lnTo>
                    <a:pt x="7162800" y="38112"/>
                  </a:lnTo>
                  <a:lnTo>
                    <a:pt x="7277100" y="38112"/>
                  </a:lnTo>
                  <a:lnTo>
                    <a:pt x="7277100" y="0"/>
                  </a:lnTo>
                  <a:close/>
                </a:path>
                <a:path w="10782300" h="38734">
                  <a:moveTo>
                    <a:pt x="7429500" y="0"/>
                  </a:moveTo>
                  <a:lnTo>
                    <a:pt x="7315200" y="0"/>
                  </a:lnTo>
                  <a:lnTo>
                    <a:pt x="7315200" y="38112"/>
                  </a:lnTo>
                  <a:lnTo>
                    <a:pt x="7429500" y="38112"/>
                  </a:lnTo>
                  <a:lnTo>
                    <a:pt x="7429500" y="0"/>
                  </a:lnTo>
                  <a:close/>
                </a:path>
                <a:path w="10782300" h="38734">
                  <a:moveTo>
                    <a:pt x="7581900" y="0"/>
                  </a:moveTo>
                  <a:lnTo>
                    <a:pt x="7467600" y="0"/>
                  </a:lnTo>
                  <a:lnTo>
                    <a:pt x="7467600" y="38112"/>
                  </a:lnTo>
                  <a:lnTo>
                    <a:pt x="7581900" y="38112"/>
                  </a:lnTo>
                  <a:lnTo>
                    <a:pt x="7581900" y="0"/>
                  </a:lnTo>
                  <a:close/>
                </a:path>
                <a:path w="10782300" h="38734">
                  <a:moveTo>
                    <a:pt x="7734300" y="0"/>
                  </a:moveTo>
                  <a:lnTo>
                    <a:pt x="7620000" y="0"/>
                  </a:lnTo>
                  <a:lnTo>
                    <a:pt x="7620000" y="38112"/>
                  </a:lnTo>
                  <a:lnTo>
                    <a:pt x="7734300" y="38112"/>
                  </a:lnTo>
                  <a:lnTo>
                    <a:pt x="7734300" y="0"/>
                  </a:lnTo>
                  <a:close/>
                </a:path>
                <a:path w="10782300" h="38734">
                  <a:moveTo>
                    <a:pt x="7886700" y="0"/>
                  </a:moveTo>
                  <a:lnTo>
                    <a:pt x="7772400" y="0"/>
                  </a:lnTo>
                  <a:lnTo>
                    <a:pt x="7772400" y="38112"/>
                  </a:lnTo>
                  <a:lnTo>
                    <a:pt x="7886700" y="38112"/>
                  </a:lnTo>
                  <a:lnTo>
                    <a:pt x="7886700" y="0"/>
                  </a:lnTo>
                  <a:close/>
                </a:path>
                <a:path w="10782300" h="38734">
                  <a:moveTo>
                    <a:pt x="8039100" y="0"/>
                  </a:moveTo>
                  <a:lnTo>
                    <a:pt x="7924800" y="0"/>
                  </a:lnTo>
                  <a:lnTo>
                    <a:pt x="7924800" y="38112"/>
                  </a:lnTo>
                  <a:lnTo>
                    <a:pt x="8039100" y="38112"/>
                  </a:lnTo>
                  <a:lnTo>
                    <a:pt x="8039100" y="0"/>
                  </a:lnTo>
                  <a:close/>
                </a:path>
                <a:path w="10782300" h="38734">
                  <a:moveTo>
                    <a:pt x="8191500" y="0"/>
                  </a:moveTo>
                  <a:lnTo>
                    <a:pt x="8077200" y="0"/>
                  </a:lnTo>
                  <a:lnTo>
                    <a:pt x="8077200" y="38112"/>
                  </a:lnTo>
                  <a:lnTo>
                    <a:pt x="8191500" y="38112"/>
                  </a:lnTo>
                  <a:lnTo>
                    <a:pt x="8191500" y="0"/>
                  </a:lnTo>
                  <a:close/>
                </a:path>
                <a:path w="10782300" h="38734">
                  <a:moveTo>
                    <a:pt x="8343900" y="0"/>
                  </a:moveTo>
                  <a:lnTo>
                    <a:pt x="8229600" y="0"/>
                  </a:lnTo>
                  <a:lnTo>
                    <a:pt x="8229600" y="38112"/>
                  </a:lnTo>
                  <a:lnTo>
                    <a:pt x="8343900" y="38112"/>
                  </a:lnTo>
                  <a:lnTo>
                    <a:pt x="8343900" y="0"/>
                  </a:lnTo>
                  <a:close/>
                </a:path>
                <a:path w="10782300" h="38734">
                  <a:moveTo>
                    <a:pt x="8496300" y="0"/>
                  </a:moveTo>
                  <a:lnTo>
                    <a:pt x="8382000" y="0"/>
                  </a:lnTo>
                  <a:lnTo>
                    <a:pt x="8382000" y="38112"/>
                  </a:lnTo>
                  <a:lnTo>
                    <a:pt x="8496300" y="38112"/>
                  </a:lnTo>
                  <a:lnTo>
                    <a:pt x="8496300" y="0"/>
                  </a:lnTo>
                  <a:close/>
                </a:path>
                <a:path w="10782300" h="38734">
                  <a:moveTo>
                    <a:pt x="8648700" y="0"/>
                  </a:moveTo>
                  <a:lnTo>
                    <a:pt x="8534400" y="0"/>
                  </a:lnTo>
                  <a:lnTo>
                    <a:pt x="8534400" y="38112"/>
                  </a:lnTo>
                  <a:lnTo>
                    <a:pt x="8648700" y="38112"/>
                  </a:lnTo>
                  <a:lnTo>
                    <a:pt x="8648700" y="0"/>
                  </a:lnTo>
                  <a:close/>
                </a:path>
                <a:path w="10782300" h="38734">
                  <a:moveTo>
                    <a:pt x="8801100" y="0"/>
                  </a:moveTo>
                  <a:lnTo>
                    <a:pt x="8686800" y="0"/>
                  </a:lnTo>
                  <a:lnTo>
                    <a:pt x="8686800" y="38112"/>
                  </a:lnTo>
                  <a:lnTo>
                    <a:pt x="8801100" y="38112"/>
                  </a:lnTo>
                  <a:lnTo>
                    <a:pt x="8801100" y="0"/>
                  </a:lnTo>
                  <a:close/>
                </a:path>
                <a:path w="10782300" h="38734">
                  <a:moveTo>
                    <a:pt x="8953500" y="0"/>
                  </a:moveTo>
                  <a:lnTo>
                    <a:pt x="8839200" y="0"/>
                  </a:lnTo>
                  <a:lnTo>
                    <a:pt x="8839200" y="38112"/>
                  </a:lnTo>
                  <a:lnTo>
                    <a:pt x="8953500" y="38112"/>
                  </a:lnTo>
                  <a:lnTo>
                    <a:pt x="8953500" y="0"/>
                  </a:lnTo>
                  <a:close/>
                </a:path>
                <a:path w="10782300" h="38734">
                  <a:moveTo>
                    <a:pt x="9105900" y="0"/>
                  </a:moveTo>
                  <a:lnTo>
                    <a:pt x="8991600" y="0"/>
                  </a:lnTo>
                  <a:lnTo>
                    <a:pt x="8991600" y="38112"/>
                  </a:lnTo>
                  <a:lnTo>
                    <a:pt x="9105900" y="38112"/>
                  </a:lnTo>
                  <a:lnTo>
                    <a:pt x="9105900" y="0"/>
                  </a:lnTo>
                  <a:close/>
                </a:path>
                <a:path w="10782300" h="38734">
                  <a:moveTo>
                    <a:pt x="9258300" y="0"/>
                  </a:moveTo>
                  <a:lnTo>
                    <a:pt x="9144000" y="0"/>
                  </a:lnTo>
                  <a:lnTo>
                    <a:pt x="9144000" y="38112"/>
                  </a:lnTo>
                  <a:lnTo>
                    <a:pt x="9258300" y="38112"/>
                  </a:lnTo>
                  <a:lnTo>
                    <a:pt x="9258300" y="0"/>
                  </a:lnTo>
                  <a:close/>
                </a:path>
                <a:path w="10782300" h="38734">
                  <a:moveTo>
                    <a:pt x="9410700" y="0"/>
                  </a:moveTo>
                  <a:lnTo>
                    <a:pt x="9296400" y="0"/>
                  </a:lnTo>
                  <a:lnTo>
                    <a:pt x="9296400" y="38112"/>
                  </a:lnTo>
                  <a:lnTo>
                    <a:pt x="9410700" y="38112"/>
                  </a:lnTo>
                  <a:lnTo>
                    <a:pt x="9410700" y="0"/>
                  </a:lnTo>
                  <a:close/>
                </a:path>
                <a:path w="10782300" h="38734">
                  <a:moveTo>
                    <a:pt x="9563100" y="0"/>
                  </a:moveTo>
                  <a:lnTo>
                    <a:pt x="9448800" y="0"/>
                  </a:lnTo>
                  <a:lnTo>
                    <a:pt x="9448800" y="38112"/>
                  </a:lnTo>
                  <a:lnTo>
                    <a:pt x="9563100" y="38112"/>
                  </a:lnTo>
                  <a:lnTo>
                    <a:pt x="9563100" y="0"/>
                  </a:lnTo>
                  <a:close/>
                </a:path>
                <a:path w="10782300" h="38734">
                  <a:moveTo>
                    <a:pt x="9715500" y="0"/>
                  </a:moveTo>
                  <a:lnTo>
                    <a:pt x="9601200" y="0"/>
                  </a:lnTo>
                  <a:lnTo>
                    <a:pt x="9601200" y="38112"/>
                  </a:lnTo>
                  <a:lnTo>
                    <a:pt x="9715500" y="38112"/>
                  </a:lnTo>
                  <a:lnTo>
                    <a:pt x="9715500" y="0"/>
                  </a:lnTo>
                  <a:close/>
                </a:path>
                <a:path w="10782300" h="38734">
                  <a:moveTo>
                    <a:pt x="9867900" y="0"/>
                  </a:moveTo>
                  <a:lnTo>
                    <a:pt x="9753600" y="0"/>
                  </a:lnTo>
                  <a:lnTo>
                    <a:pt x="9753600" y="38112"/>
                  </a:lnTo>
                  <a:lnTo>
                    <a:pt x="9867900" y="38112"/>
                  </a:lnTo>
                  <a:lnTo>
                    <a:pt x="9867900" y="0"/>
                  </a:lnTo>
                  <a:close/>
                </a:path>
                <a:path w="10782300" h="38734">
                  <a:moveTo>
                    <a:pt x="10020300" y="0"/>
                  </a:moveTo>
                  <a:lnTo>
                    <a:pt x="9906000" y="0"/>
                  </a:lnTo>
                  <a:lnTo>
                    <a:pt x="9906000" y="38112"/>
                  </a:lnTo>
                  <a:lnTo>
                    <a:pt x="10020300" y="38112"/>
                  </a:lnTo>
                  <a:lnTo>
                    <a:pt x="10020300" y="0"/>
                  </a:lnTo>
                  <a:close/>
                </a:path>
                <a:path w="10782300" h="38734">
                  <a:moveTo>
                    <a:pt x="10172700" y="0"/>
                  </a:moveTo>
                  <a:lnTo>
                    <a:pt x="10058400" y="0"/>
                  </a:lnTo>
                  <a:lnTo>
                    <a:pt x="10058400" y="38112"/>
                  </a:lnTo>
                  <a:lnTo>
                    <a:pt x="10172700" y="38112"/>
                  </a:lnTo>
                  <a:lnTo>
                    <a:pt x="10172700" y="0"/>
                  </a:lnTo>
                  <a:close/>
                </a:path>
                <a:path w="10782300" h="38734">
                  <a:moveTo>
                    <a:pt x="10325100" y="0"/>
                  </a:moveTo>
                  <a:lnTo>
                    <a:pt x="10210800" y="0"/>
                  </a:lnTo>
                  <a:lnTo>
                    <a:pt x="10210800" y="38112"/>
                  </a:lnTo>
                  <a:lnTo>
                    <a:pt x="10325100" y="38112"/>
                  </a:lnTo>
                  <a:lnTo>
                    <a:pt x="10325100" y="0"/>
                  </a:lnTo>
                  <a:close/>
                </a:path>
                <a:path w="10782300" h="38734">
                  <a:moveTo>
                    <a:pt x="10477500" y="0"/>
                  </a:moveTo>
                  <a:lnTo>
                    <a:pt x="10363200" y="0"/>
                  </a:lnTo>
                  <a:lnTo>
                    <a:pt x="10363200" y="38112"/>
                  </a:lnTo>
                  <a:lnTo>
                    <a:pt x="10477500" y="38112"/>
                  </a:lnTo>
                  <a:lnTo>
                    <a:pt x="10477500" y="0"/>
                  </a:lnTo>
                  <a:close/>
                </a:path>
                <a:path w="10782300" h="38734">
                  <a:moveTo>
                    <a:pt x="10629900" y="0"/>
                  </a:moveTo>
                  <a:lnTo>
                    <a:pt x="10515600" y="0"/>
                  </a:lnTo>
                  <a:lnTo>
                    <a:pt x="10515600" y="38112"/>
                  </a:lnTo>
                  <a:lnTo>
                    <a:pt x="10629900" y="38112"/>
                  </a:lnTo>
                  <a:lnTo>
                    <a:pt x="10629900" y="0"/>
                  </a:lnTo>
                  <a:close/>
                </a:path>
                <a:path w="10782300" h="38734">
                  <a:moveTo>
                    <a:pt x="10782300" y="0"/>
                  </a:moveTo>
                  <a:lnTo>
                    <a:pt x="10668000" y="0"/>
                  </a:lnTo>
                  <a:lnTo>
                    <a:pt x="10668000" y="38112"/>
                  </a:lnTo>
                  <a:lnTo>
                    <a:pt x="10782300" y="38112"/>
                  </a:lnTo>
                  <a:lnTo>
                    <a:pt x="10782300" y="0"/>
                  </a:lnTo>
                  <a:close/>
                </a:path>
              </a:pathLst>
            </a:custGeom>
            <a:solidFill>
              <a:srgbClr val="4B98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28763" y="3009150"/>
              <a:ext cx="1637664" cy="6250305"/>
            </a:xfrm>
            <a:custGeom>
              <a:avLst/>
              <a:gdLst/>
              <a:ahLst/>
              <a:cxnLst/>
              <a:rect l="l" t="t" r="r" b="b"/>
              <a:pathLst>
                <a:path w="1637664" h="6250305">
                  <a:moveTo>
                    <a:pt x="38100" y="6096432"/>
                  </a:moveTo>
                  <a:lnTo>
                    <a:pt x="0" y="6096432"/>
                  </a:lnTo>
                  <a:lnTo>
                    <a:pt x="0" y="6210744"/>
                  </a:lnTo>
                  <a:lnTo>
                    <a:pt x="38100" y="6210744"/>
                  </a:lnTo>
                  <a:lnTo>
                    <a:pt x="38100" y="6096432"/>
                  </a:lnTo>
                  <a:close/>
                </a:path>
                <a:path w="1637664" h="6250305">
                  <a:moveTo>
                    <a:pt x="38100" y="5944019"/>
                  </a:moveTo>
                  <a:lnTo>
                    <a:pt x="0" y="5944019"/>
                  </a:lnTo>
                  <a:lnTo>
                    <a:pt x="0" y="6058332"/>
                  </a:lnTo>
                  <a:lnTo>
                    <a:pt x="38100" y="6058332"/>
                  </a:lnTo>
                  <a:lnTo>
                    <a:pt x="38100" y="5944019"/>
                  </a:lnTo>
                  <a:close/>
                </a:path>
                <a:path w="1637664" h="6250305">
                  <a:moveTo>
                    <a:pt x="38100" y="5791606"/>
                  </a:moveTo>
                  <a:lnTo>
                    <a:pt x="0" y="5791606"/>
                  </a:lnTo>
                  <a:lnTo>
                    <a:pt x="0" y="5905919"/>
                  </a:lnTo>
                  <a:lnTo>
                    <a:pt x="38100" y="5905919"/>
                  </a:lnTo>
                  <a:lnTo>
                    <a:pt x="38100" y="5791606"/>
                  </a:lnTo>
                  <a:close/>
                </a:path>
                <a:path w="1637664" h="6250305">
                  <a:moveTo>
                    <a:pt x="38100" y="5639206"/>
                  </a:moveTo>
                  <a:lnTo>
                    <a:pt x="0" y="5639206"/>
                  </a:lnTo>
                  <a:lnTo>
                    <a:pt x="0" y="5753506"/>
                  </a:lnTo>
                  <a:lnTo>
                    <a:pt x="38100" y="5753506"/>
                  </a:lnTo>
                  <a:lnTo>
                    <a:pt x="38100" y="5639206"/>
                  </a:lnTo>
                  <a:close/>
                </a:path>
                <a:path w="1637664" h="6250305">
                  <a:moveTo>
                    <a:pt x="38100" y="5486793"/>
                  </a:moveTo>
                  <a:lnTo>
                    <a:pt x="0" y="5486793"/>
                  </a:lnTo>
                  <a:lnTo>
                    <a:pt x="0" y="5601093"/>
                  </a:lnTo>
                  <a:lnTo>
                    <a:pt x="38100" y="5601093"/>
                  </a:lnTo>
                  <a:lnTo>
                    <a:pt x="38100" y="5486793"/>
                  </a:lnTo>
                  <a:close/>
                </a:path>
                <a:path w="1637664" h="6250305">
                  <a:moveTo>
                    <a:pt x="38100" y="5334381"/>
                  </a:moveTo>
                  <a:lnTo>
                    <a:pt x="0" y="5334381"/>
                  </a:lnTo>
                  <a:lnTo>
                    <a:pt x="0" y="5448693"/>
                  </a:lnTo>
                  <a:lnTo>
                    <a:pt x="38100" y="5448693"/>
                  </a:lnTo>
                  <a:lnTo>
                    <a:pt x="38100" y="5334381"/>
                  </a:lnTo>
                  <a:close/>
                </a:path>
                <a:path w="1637664" h="6250305">
                  <a:moveTo>
                    <a:pt x="38100" y="5181968"/>
                  </a:moveTo>
                  <a:lnTo>
                    <a:pt x="0" y="5181968"/>
                  </a:lnTo>
                  <a:lnTo>
                    <a:pt x="0" y="5296281"/>
                  </a:lnTo>
                  <a:lnTo>
                    <a:pt x="38100" y="5296281"/>
                  </a:lnTo>
                  <a:lnTo>
                    <a:pt x="38100" y="5181968"/>
                  </a:lnTo>
                  <a:close/>
                </a:path>
                <a:path w="1637664" h="6250305">
                  <a:moveTo>
                    <a:pt x="38100" y="5029555"/>
                  </a:moveTo>
                  <a:lnTo>
                    <a:pt x="0" y="5029555"/>
                  </a:lnTo>
                  <a:lnTo>
                    <a:pt x="0" y="5143868"/>
                  </a:lnTo>
                  <a:lnTo>
                    <a:pt x="38100" y="5143868"/>
                  </a:lnTo>
                  <a:lnTo>
                    <a:pt x="38100" y="5029555"/>
                  </a:lnTo>
                  <a:close/>
                </a:path>
                <a:path w="1637664" h="6250305">
                  <a:moveTo>
                    <a:pt x="38100" y="4877143"/>
                  </a:moveTo>
                  <a:lnTo>
                    <a:pt x="0" y="4877143"/>
                  </a:lnTo>
                  <a:lnTo>
                    <a:pt x="0" y="4991455"/>
                  </a:lnTo>
                  <a:lnTo>
                    <a:pt x="38100" y="4991455"/>
                  </a:lnTo>
                  <a:lnTo>
                    <a:pt x="38100" y="4877143"/>
                  </a:lnTo>
                  <a:close/>
                </a:path>
                <a:path w="1637664" h="6250305">
                  <a:moveTo>
                    <a:pt x="38100" y="4724743"/>
                  </a:moveTo>
                  <a:lnTo>
                    <a:pt x="0" y="4724743"/>
                  </a:lnTo>
                  <a:lnTo>
                    <a:pt x="0" y="4839043"/>
                  </a:lnTo>
                  <a:lnTo>
                    <a:pt x="38100" y="4839043"/>
                  </a:lnTo>
                  <a:lnTo>
                    <a:pt x="38100" y="4724743"/>
                  </a:lnTo>
                  <a:close/>
                </a:path>
                <a:path w="1637664" h="6250305">
                  <a:moveTo>
                    <a:pt x="38100" y="4572330"/>
                  </a:moveTo>
                  <a:lnTo>
                    <a:pt x="0" y="4572330"/>
                  </a:lnTo>
                  <a:lnTo>
                    <a:pt x="0" y="4686630"/>
                  </a:lnTo>
                  <a:lnTo>
                    <a:pt x="38100" y="4686630"/>
                  </a:lnTo>
                  <a:lnTo>
                    <a:pt x="38100" y="4572330"/>
                  </a:lnTo>
                  <a:close/>
                </a:path>
                <a:path w="1637664" h="6250305">
                  <a:moveTo>
                    <a:pt x="38100" y="4419917"/>
                  </a:moveTo>
                  <a:lnTo>
                    <a:pt x="0" y="4419917"/>
                  </a:lnTo>
                  <a:lnTo>
                    <a:pt x="0" y="4534230"/>
                  </a:lnTo>
                  <a:lnTo>
                    <a:pt x="38100" y="4534230"/>
                  </a:lnTo>
                  <a:lnTo>
                    <a:pt x="38100" y="4419917"/>
                  </a:lnTo>
                  <a:close/>
                </a:path>
                <a:path w="1637664" h="6250305">
                  <a:moveTo>
                    <a:pt x="38100" y="4267505"/>
                  </a:moveTo>
                  <a:lnTo>
                    <a:pt x="0" y="4267505"/>
                  </a:lnTo>
                  <a:lnTo>
                    <a:pt x="0" y="4381817"/>
                  </a:lnTo>
                  <a:lnTo>
                    <a:pt x="38100" y="4381817"/>
                  </a:lnTo>
                  <a:lnTo>
                    <a:pt x="38100" y="4267505"/>
                  </a:lnTo>
                  <a:close/>
                </a:path>
                <a:path w="1637664" h="6250305">
                  <a:moveTo>
                    <a:pt x="38100" y="4115092"/>
                  </a:moveTo>
                  <a:lnTo>
                    <a:pt x="0" y="4115092"/>
                  </a:lnTo>
                  <a:lnTo>
                    <a:pt x="0" y="4229405"/>
                  </a:lnTo>
                  <a:lnTo>
                    <a:pt x="38100" y="4229405"/>
                  </a:lnTo>
                  <a:lnTo>
                    <a:pt x="38100" y="4115092"/>
                  </a:lnTo>
                  <a:close/>
                </a:path>
                <a:path w="1637664" h="6250305">
                  <a:moveTo>
                    <a:pt x="38100" y="3962679"/>
                  </a:moveTo>
                  <a:lnTo>
                    <a:pt x="0" y="3962679"/>
                  </a:lnTo>
                  <a:lnTo>
                    <a:pt x="0" y="4076992"/>
                  </a:lnTo>
                  <a:lnTo>
                    <a:pt x="38100" y="4076992"/>
                  </a:lnTo>
                  <a:lnTo>
                    <a:pt x="38100" y="3962679"/>
                  </a:lnTo>
                  <a:close/>
                </a:path>
                <a:path w="1637664" h="6250305">
                  <a:moveTo>
                    <a:pt x="38100" y="3810279"/>
                  </a:moveTo>
                  <a:lnTo>
                    <a:pt x="0" y="3810279"/>
                  </a:lnTo>
                  <a:lnTo>
                    <a:pt x="0" y="3924579"/>
                  </a:lnTo>
                  <a:lnTo>
                    <a:pt x="38100" y="3924579"/>
                  </a:lnTo>
                  <a:lnTo>
                    <a:pt x="38100" y="3810279"/>
                  </a:lnTo>
                  <a:close/>
                </a:path>
                <a:path w="1637664" h="6250305">
                  <a:moveTo>
                    <a:pt x="38100" y="3657866"/>
                  </a:moveTo>
                  <a:lnTo>
                    <a:pt x="0" y="3657866"/>
                  </a:lnTo>
                  <a:lnTo>
                    <a:pt x="0" y="3772166"/>
                  </a:lnTo>
                  <a:lnTo>
                    <a:pt x="38100" y="3772166"/>
                  </a:lnTo>
                  <a:lnTo>
                    <a:pt x="38100" y="3657866"/>
                  </a:lnTo>
                  <a:close/>
                </a:path>
                <a:path w="1637664" h="6250305">
                  <a:moveTo>
                    <a:pt x="38100" y="3505454"/>
                  </a:moveTo>
                  <a:lnTo>
                    <a:pt x="0" y="3505454"/>
                  </a:lnTo>
                  <a:lnTo>
                    <a:pt x="0" y="3619754"/>
                  </a:lnTo>
                  <a:lnTo>
                    <a:pt x="38100" y="3619754"/>
                  </a:lnTo>
                  <a:lnTo>
                    <a:pt x="38100" y="3505454"/>
                  </a:lnTo>
                  <a:close/>
                </a:path>
                <a:path w="1637664" h="6250305">
                  <a:moveTo>
                    <a:pt x="38100" y="3353041"/>
                  </a:moveTo>
                  <a:lnTo>
                    <a:pt x="0" y="3353041"/>
                  </a:lnTo>
                  <a:lnTo>
                    <a:pt x="0" y="3467354"/>
                  </a:lnTo>
                  <a:lnTo>
                    <a:pt x="38100" y="3467354"/>
                  </a:lnTo>
                  <a:lnTo>
                    <a:pt x="38100" y="3353041"/>
                  </a:lnTo>
                  <a:close/>
                </a:path>
                <a:path w="1637664" h="6250305">
                  <a:moveTo>
                    <a:pt x="38100" y="3200628"/>
                  </a:moveTo>
                  <a:lnTo>
                    <a:pt x="0" y="3200628"/>
                  </a:lnTo>
                  <a:lnTo>
                    <a:pt x="0" y="3314941"/>
                  </a:lnTo>
                  <a:lnTo>
                    <a:pt x="38100" y="3314941"/>
                  </a:lnTo>
                  <a:lnTo>
                    <a:pt x="38100" y="3200628"/>
                  </a:lnTo>
                  <a:close/>
                </a:path>
                <a:path w="1637664" h="6250305">
                  <a:moveTo>
                    <a:pt x="38100" y="3048216"/>
                  </a:moveTo>
                  <a:lnTo>
                    <a:pt x="0" y="3048216"/>
                  </a:lnTo>
                  <a:lnTo>
                    <a:pt x="0" y="3162528"/>
                  </a:lnTo>
                  <a:lnTo>
                    <a:pt x="38100" y="3162528"/>
                  </a:lnTo>
                  <a:lnTo>
                    <a:pt x="38100" y="3048216"/>
                  </a:lnTo>
                  <a:close/>
                </a:path>
                <a:path w="1637664" h="6250305">
                  <a:moveTo>
                    <a:pt x="38100" y="2895803"/>
                  </a:moveTo>
                  <a:lnTo>
                    <a:pt x="0" y="2895803"/>
                  </a:lnTo>
                  <a:lnTo>
                    <a:pt x="0" y="3010116"/>
                  </a:lnTo>
                  <a:lnTo>
                    <a:pt x="38100" y="3010116"/>
                  </a:lnTo>
                  <a:lnTo>
                    <a:pt x="38100" y="2895803"/>
                  </a:lnTo>
                  <a:close/>
                </a:path>
                <a:path w="1637664" h="6250305">
                  <a:moveTo>
                    <a:pt x="38100" y="2743403"/>
                  </a:moveTo>
                  <a:lnTo>
                    <a:pt x="0" y="2743403"/>
                  </a:lnTo>
                  <a:lnTo>
                    <a:pt x="0" y="2857703"/>
                  </a:lnTo>
                  <a:lnTo>
                    <a:pt x="38100" y="2857703"/>
                  </a:lnTo>
                  <a:lnTo>
                    <a:pt x="38100" y="2743403"/>
                  </a:lnTo>
                  <a:close/>
                </a:path>
                <a:path w="1637664" h="6250305">
                  <a:moveTo>
                    <a:pt x="38100" y="2590990"/>
                  </a:moveTo>
                  <a:lnTo>
                    <a:pt x="0" y="2590990"/>
                  </a:lnTo>
                  <a:lnTo>
                    <a:pt x="0" y="2705290"/>
                  </a:lnTo>
                  <a:lnTo>
                    <a:pt x="38100" y="2705290"/>
                  </a:lnTo>
                  <a:lnTo>
                    <a:pt x="38100" y="2590990"/>
                  </a:lnTo>
                  <a:close/>
                </a:path>
                <a:path w="1637664" h="6250305">
                  <a:moveTo>
                    <a:pt x="38100" y="2438577"/>
                  </a:moveTo>
                  <a:lnTo>
                    <a:pt x="0" y="2438577"/>
                  </a:lnTo>
                  <a:lnTo>
                    <a:pt x="0" y="2552890"/>
                  </a:lnTo>
                  <a:lnTo>
                    <a:pt x="38100" y="2552890"/>
                  </a:lnTo>
                  <a:lnTo>
                    <a:pt x="38100" y="2438577"/>
                  </a:lnTo>
                  <a:close/>
                </a:path>
                <a:path w="1637664" h="6250305">
                  <a:moveTo>
                    <a:pt x="38100" y="2286165"/>
                  </a:moveTo>
                  <a:lnTo>
                    <a:pt x="0" y="2286165"/>
                  </a:lnTo>
                  <a:lnTo>
                    <a:pt x="0" y="2400477"/>
                  </a:lnTo>
                  <a:lnTo>
                    <a:pt x="38100" y="2400477"/>
                  </a:lnTo>
                  <a:lnTo>
                    <a:pt x="38100" y="2286165"/>
                  </a:lnTo>
                  <a:close/>
                </a:path>
                <a:path w="1637664" h="6250305">
                  <a:moveTo>
                    <a:pt x="38100" y="2133752"/>
                  </a:moveTo>
                  <a:lnTo>
                    <a:pt x="0" y="2133752"/>
                  </a:lnTo>
                  <a:lnTo>
                    <a:pt x="0" y="2248065"/>
                  </a:lnTo>
                  <a:lnTo>
                    <a:pt x="38100" y="2248065"/>
                  </a:lnTo>
                  <a:lnTo>
                    <a:pt x="38100" y="2133752"/>
                  </a:lnTo>
                  <a:close/>
                </a:path>
                <a:path w="1637664" h="6250305">
                  <a:moveTo>
                    <a:pt x="38100" y="1981339"/>
                  </a:moveTo>
                  <a:lnTo>
                    <a:pt x="0" y="1981339"/>
                  </a:lnTo>
                  <a:lnTo>
                    <a:pt x="0" y="2095652"/>
                  </a:lnTo>
                  <a:lnTo>
                    <a:pt x="38100" y="2095652"/>
                  </a:lnTo>
                  <a:lnTo>
                    <a:pt x="38100" y="1981339"/>
                  </a:lnTo>
                  <a:close/>
                </a:path>
                <a:path w="1637664" h="6250305">
                  <a:moveTo>
                    <a:pt x="38100" y="1828939"/>
                  </a:moveTo>
                  <a:lnTo>
                    <a:pt x="0" y="1828939"/>
                  </a:lnTo>
                  <a:lnTo>
                    <a:pt x="0" y="1943239"/>
                  </a:lnTo>
                  <a:lnTo>
                    <a:pt x="38100" y="1943239"/>
                  </a:lnTo>
                  <a:lnTo>
                    <a:pt x="38100" y="1828939"/>
                  </a:lnTo>
                  <a:close/>
                </a:path>
                <a:path w="1637664" h="6250305">
                  <a:moveTo>
                    <a:pt x="38100" y="1676527"/>
                  </a:moveTo>
                  <a:lnTo>
                    <a:pt x="0" y="1676527"/>
                  </a:lnTo>
                  <a:lnTo>
                    <a:pt x="0" y="1790827"/>
                  </a:lnTo>
                  <a:lnTo>
                    <a:pt x="38100" y="1790827"/>
                  </a:lnTo>
                  <a:lnTo>
                    <a:pt x="38100" y="1676527"/>
                  </a:lnTo>
                  <a:close/>
                </a:path>
                <a:path w="1637664" h="6250305">
                  <a:moveTo>
                    <a:pt x="38100" y="1524114"/>
                  </a:moveTo>
                  <a:lnTo>
                    <a:pt x="0" y="1524114"/>
                  </a:lnTo>
                  <a:lnTo>
                    <a:pt x="0" y="1638427"/>
                  </a:lnTo>
                  <a:lnTo>
                    <a:pt x="38100" y="1638427"/>
                  </a:lnTo>
                  <a:lnTo>
                    <a:pt x="38100" y="1524114"/>
                  </a:lnTo>
                  <a:close/>
                </a:path>
                <a:path w="1637664" h="6250305">
                  <a:moveTo>
                    <a:pt x="38100" y="1371701"/>
                  </a:moveTo>
                  <a:lnTo>
                    <a:pt x="0" y="1371701"/>
                  </a:lnTo>
                  <a:lnTo>
                    <a:pt x="0" y="1486014"/>
                  </a:lnTo>
                  <a:lnTo>
                    <a:pt x="38100" y="1486014"/>
                  </a:lnTo>
                  <a:lnTo>
                    <a:pt x="38100" y="1371701"/>
                  </a:lnTo>
                  <a:close/>
                </a:path>
                <a:path w="1637664" h="6250305">
                  <a:moveTo>
                    <a:pt x="38100" y="1219288"/>
                  </a:moveTo>
                  <a:lnTo>
                    <a:pt x="0" y="1219288"/>
                  </a:lnTo>
                  <a:lnTo>
                    <a:pt x="0" y="1333601"/>
                  </a:lnTo>
                  <a:lnTo>
                    <a:pt x="38100" y="1333601"/>
                  </a:lnTo>
                  <a:lnTo>
                    <a:pt x="38100" y="1219288"/>
                  </a:lnTo>
                  <a:close/>
                </a:path>
                <a:path w="1637664" h="6250305">
                  <a:moveTo>
                    <a:pt x="38100" y="1066876"/>
                  </a:moveTo>
                  <a:lnTo>
                    <a:pt x="0" y="1066876"/>
                  </a:lnTo>
                  <a:lnTo>
                    <a:pt x="0" y="1181188"/>
                  </a:lnTo>
                  <a:lnTo>
                    <a:pt x="38100" y="1181188"/>
                  </a:lnTo>
                  <a:lnTo>
                    <a:pt x="38100" y="1066876"/>
                  </a:lnTo>
                  <a:close/>
                </a:path>
                <a:path w="1637664" h="6250305">
                  <a:moveTo>
                    <a:pt x="38100" y="914476"/>
                  </a:moveTo>
                  <a:lnTo>
                    <a:pt x="0" y="914476"/>
                  </a:lnTo>
                  <a:lnTo>
                    <a:pt x="0" y="1028776"/>
                  </a:lnTo>
                  <a:lnTo>
                    <a:pt x="38100" y="1028776"/>
                  </a:lnTo>
                  <a:lnTo>
                    <a:pt x="38100" y="914476"/>
                  </a:lnTo>
                  <a:close/>
                </a:path>
                <a:path w="1637664" h="6250305">
                  <a:moveTo>
                    <a:pt x="38100" y="762063"/>
                  </a:moveTo>
                  <a:lnTo>
                    <a:pt x="0" y="762063"/>
                  </a:lnTo>
                  <a:lnTo>
                    <a:pt x="0" y="876363"/>
                  </a:lnTo>
                  <a:lnTo>
                    <a:pt x="38100" y="876363"/>
                  </a:lnTo>
                  <a:lnTo>
                    <a:pt x="38100" y="762063"/>
                  </a:lnTo>
                  <a:close/>
                </a:path>
                <a:path w="1637664" h="6250305">
                  <a:moveTo>
                    <a:pt x="38100" y="609650"/>
                  </a:moveTo>
                  <a:lnTo>
                    <a:pt x="0" y="609650"/>
                  </a:lnTo>
                  <a:lnTo>
                    <a:pt x="0" y="723950"/>
                  </a:lnTo>
                  <a:lnTo>
                    <a:pt x="38100" y="723950"/>
                  </a:lnTo>
                  <a:lnTo>
                    <a:pt x="38100" y="609650"/>
                  </a:lnTo>
                  <a:close/>
                </a:path>
                <a:path w="1637664" h="6250305">
                  <a:moveTo>
                    <a:pt x="38100" y="457238"/>
                  </a:moveTo>
                  <a:lnTo>
                    <a:pt x="0" y="457238"/>
                  </a:lnTo>
                  <a:lnTo>
                    <a:pt x="0" y="571550"/>
                  </a:lnTo>
                  <a:lnTo>
                    <a:pt x="38100" y="571550"/>
                  </a:lnTo>
                  <a:lnTo>
                    <a:pt x="38100" y="457238"/>
                  </a:lnTo>
                  <a:close/>
                </a:path>
                <a:path w="1637664" h="6250305">
                  <a:moveTo>
                    <a:pt x="38100" y="304825"/>
                  </a:moveTo>
                  <a:lnTo>
                    <a:pt x="0" y="304825"/>
                  </a:lnTo>
                  <a:lnTo>
                    <a:pt x="0" y="419138"/>
                  </a:lnTo>
                  <a:lnTo>
                    <a:pt x="38100" y="419138"/>
                  </a:lnTo>
                  <a:lnTo>
                    <a:pt x="38100" y="304825"/>
                  </a:lnTo>
                  <a:close/>
                </a:path>
                <a:path w="1637664" h="6250305">
                  <a:moveTo>
                    <a:pt x="38100" y="152412"/>
                  </a:moveTo>
                  <a:lnTo>
                    <a:pt x="0" y="152412"/>
                  </a:lnTo>
                  <a:lnTo>
                    <a:pt x="0" y="266725"/>
                  </a:lnTo>
                  <a:lnTo>
                    <a:pt x="38100" y="266725"/>
                  </a:lnTo>
                  <a:lnTo>
                    <a:pt x="38100" y="152412"/>
                  </a:lnTo>
                  <a:close/>
                </a:path>
                <a:path w="1637664" h="6250305">
                  <a:moveTo>
                    <a:pt x="38100" y="0"/>
                  </a:moveTo>
                  <a:lnTo>
                    <a:pt x="0" y="0"/>
                  </a:lnTo>
                  <a:lnTo>
                    <a:pt x="0" y="114312"/>
                  </a:lnTo>
                  <a:lnTo>
                    <a:pt x="38100" y="114312"/>
                  </a:lnTo>
                  <a:lnTo>
                    <a:pt x="38100" y="0"/>
                  </a:lnTo>
                  <a:close/>
                </a:path>
                <a:path w="1637664" h="6250305">
                  <a:moveTo>
                    <a:pt x="113588" y="6211671"/>
                  </a:moveTo>
                  <a:lnTo>
                    <a:pt x="0" y="6211671"/>
                  </a:lnTo>
                  <a:lnTo>
                    <a:pt x="0" y="6248501"/>
                  </a:lnTo>
                  <a:lnTo>
                    <a:pt x="0" y="6249771"/>
                  </a:lnTo>
                  <a:lnTo>
                    <a:pt x="38100" y="6249771"/>
                  </a:lnTo>
                  <a:lnTo>
                    <a:pt x="38100" y="6249555"/>
                  </a:lnTo>
                  <a:lnTo>
                    <a:pt x="113588" y="6249555"/>
                  </a:lnTo>
                  <a:lnTo>
                    <a:pt x="113588" y="6248844"/>
                  </a:lnTo>
                  <a:lnTo>
                    <a:pt x="38100" y="6248844"/>
                  </a:lnTo>
                  <a:lnTo>
                    <a:pt x="38100" y="6248501"/>
                  </a:lnTo>
                  <a:lnTo>
                    <a:pt x="113588" y="6248501"/>
                  </a:lnTo>
                  <a:lnTo>
                    <a:pt x="113588" y="6211671"/>
                  </a:lnTo>
                  <a:close/>
                </a:path>
                <a:path w="1637664" h="6250305">
                  <a:moveTo>
                    <a:pt x="265988" y="6211443"/>
                  </a:moveTo>
                  <a:lnTo>
                    <a:pt x="151688" y="6211443"/>
                  </a:lnTo>
                  <a:lnTo>
                    <a:pt x="151688" y="6249555"/>
                  </a:lnTo>
                  <a:lnTo>
                    <a:pt x="265988" y="6249555"/>
                  </a:lnTo>
                  <a:lnTo>
                    <a:pt x="265988" y="6211443"/>
                  </a:lnTo>
                  <a:close/>
                </a:path>
                <a:path w="1637664" h="6250305">
                  <a:moveTo>
                    <a:pt x="418388" y="6211443"/>
                  </a:moveTo>
                  <a:lnTo>
                    <a:pt x="304088" y="6211443"/>
                  </a:lnTo>
                  <a:lnTo>
                    <a:pt x="304088" y="6249555"/>
                  </a:lnTo>
                  <a:lnTo>
                    <a:pt x="418388" y="6249555"/>
                  </a:lnTo>
                  <a:lnTo>
                    <a:pt x="418388" y="6211443"/>
                  </a:lnTo>
                  <a:close/>
                </a:path>
                <a:path w="1637664" h="6250305">
                  <a:moveTo>
                    <a:pt x="570788" y="6211443"/>
                  </a:moveTo>
                  <a:lnTo>
                    <a:pt x="456488" y="6211443"/>
                  </a:lnTo>
                  <a:lnTo>
                    <a:pt x="456488" y="6249555"/>
                  </a:lnTo>
                  <a:lnTo>
                    <a:pt x="570788" y="6249555"/>
                  </a:lnTo>
                  <a:lnTo>
                    <a:pt x="570788" y="6211443"/>
                  </a:lnTo>
                  <a:close/>
                </a:path>
                <a:path w="1637664" h="6250305">
                  <a:moveTo>
                    <a:pt x="723188" y="6211443"/>
                  </a:moveTo>
                  <a:lnTo>
                    <a:pt x="608888" y="6211443"/>
                  </a:lnTo>
                  <a:lnTo>
                    <a:pt x="608888" y="6249555"/>
                  </a:lnTo>
                  <a:lnTo>
                    <a:pt x="723188" y="6249555"/>
                  </a:lnTo>
                  <a:lnTo>
                    <a:pt x="723188" y="6211443"/>
                  </a:lnTo>
                  <a:close/>
                </a:path>
                <a:path w="1637664" h="6250305">
                  <a:moveTo>
                    <a:pt x="875588" y="6211443"/>
                  </a:moveTo>
                  <a:lnTo>
                    <a:pt x="761288" y="6211443"/>
                  </a:lnTo>
                  <a:lnTo>
                    <a:pt x="761288" y="6249555"/>
                  </a:lnTo>
                  <a:lnTo>
                    <a:pt x="875588" y="6249555"/>
                  </a:lnTo>
                  <a:lnTo>
                    <a:pt x="875588" y="6211443"/>
                  </a:lnTo>
                  <a:close/>
                </a:path>
                <a:path w="1637664" h="6250305">
                  <a:moveTo>
                    <a:pt x="1027988" y="6211443"/>
                  </a:moveTo>
                  <a:lnTo>
                    <a:pt x="913688" y="6211443"/>
                  </a:lnTo>
                  <a:lnTo>
                    <a:pt x="913688" y="6249555"/>
                  </a:lnTo>
                  <a:lnTo>
                    <a:pt x="1027988" y="6249555"/>
                  </a:lnTo>
                  <a:lnTo>
                    <a:pt x="1027988" y="6211443"/>
                  </a:lnTo>
                  <a:close/>
                </a:path>
                <a:path w="1637664" h="6250305">
                  <a:moveTo>
                    <a:pt x="1180388" y="6211443"/>
                  </a:moveTo>
                  <a:lnTo>
                    <a:pt x="1066088" y="6211443"/>
                  </a:lnTo>
                  <a:lnTo>
                    <a:pt x="1066088" y="6249555"/>
                  </a:lnTo>
                  <a:lnTo>
                    <a:pt x="1180388" y="6249555"/>
                  </a:lnTo>
                  <a:lnTo>
                    <a:pt x="1180388" y="6211443"/>
                  </a:lnTo>
                  <a:close/>
                </a:path>
                <a:path w="1637664" h="6250305">
                  <a:moveTo>
                    <a:pt x="1332788" y="6211443"/>
                  </a:moveTo>
                  <a:lnTo>
                    <a:pt x="1218488" y="6211443"/>
                  </a:lnTo>
                  <a:lnTo>
                    <a:pt x="1218488" y="6249555"/>
                  </a:lnTo>
                  <a:lnTo>
                    <a:pt x="1332788" y="6249555"/>
                  </a:lnTo>
                  <a:lnTo>
                    <a:pt x="1332788" y="6211443"/>
                  </a:lnTo>
                  <a:close/>
                </a:path>
                <a:path w="1637664" h="6250305">
                  <a:moveTo>
                    <a:pt x="1485188" y="6211443"/>
                  </a:moveTo>
                  <a:lnTo>
                    <a:pt x="1370888" y="6211443"/>
                  </a:lnTo>
                  <a:lnTo>
                    <a:pt x="1370888" y="6249555"/>
                  </a:lnTo>
                  <a:lnTo>
                    <a:pt x="1485188" y="6249555"/>
                  </a:lnTo>
                  <a:lnTo>
                    <a:pt x="1485188" y="6211443"/>
                  </a:lnTo>
                  <a:close/>
                </a:path>
                <a:path w="1637664" h="6250305">
                  <a:moveTo>
                    <a:pt x="1637588" y="6211443"/>
                  </a:moveTo>
                  <a:lnTo>
                    <a:pt x="1523288" y="6211443"/>
                  </a:lnTo>
                  <a:lnTo>
                    <a:pt x="1523288" y="6249555"/>
                  </a:lnTo>
                  <a:lnTo>
                    <a:pt x="1637588" y="6249555"/>
                  </a:lnTo>
                  <a:lnTo>
                    <a:pt x="1637588" y="6211443"/>
                  </a:lnTo>
                  <a:close/>
                </a:path>
              </a:pathLst>
            </a:custGeom>
            <a:solidFill>
              <a:srgbClr val="4B98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7277" y="3031233"/>
              <a:ext cx="6177953" cy="608296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5653" y="526923"/>
            <a:ext cx="2076588" cy="205751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242665" algn="l"/>
              </a:tabLst>
            </a:pPr>
            <a:r>
              <a:rPr dirty="0" spc="-525"/>
              <a:t>PROCESS	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67101" y="3633886"/>
            <a:ext cx="2199640" cy="93345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734060" marR="5080" indent="-734695">
              <a:lnSpc>
                <a:spcPts val="3450"/>
              </a:lnSpc>
              <a:spcBef>
                <a:spcPts val="420"/>
              </a:spcBef>
            </a:pPr>
            <a:r>
              <a:rPr dirty="0" sz="3050" spc="-21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dirty="0" sz="3050" spc="-13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z="3050" spc="-60">
                <a:solidFill>
                  <a:srgbClr val="FFFFFF"/>
                </a:solidFill>
                <a:latin typeface="Georgia"/>
                <a:cs typeface="Georgia"/>
              </a:rPr>
              <a:t>W</a:t>
            </a:r>
            <a:r>
              <a:rPr dirty="0" sz="3050" spc="-25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z="3050" spc="-10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z="3050" spc="-13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z="3050" spc="35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z="3050" spc="-160">
                <a:solidFill>
                  <a:srgbClr val="FFFFFF"/>
                </a:solidFill>
                <a:latin typeface="Georgia"/>
                <a:cs typeface="Georgia"/>
              </a:rPr>
              <a:t>D  </a:t>
            </a:r>
            <a:r>
              <a:rPr dirty="0" sz="3050" spc="-45">
                <a:solidFill>
                  <a:srgbClr val="FFFFFF"/>
                </a:solidFill>
                <a:latin typeface="Georgia"/>
                <a:cs typeface="Georgia"/>
              </a:rPr>
              <a:t>APP</a:t>
            </a:r>
            <a:endParaRPr sz="305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22633" y="3854870"/>
            <a:ext cx="1174750" cy="501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3100" spc="-105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z="3100" spc="-135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z="3100" spc="-12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dirty="0" sz="3100" spc="-19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z="3100" spc="-34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endParaRPr sz="31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70313" y="7526015"/>
            <a:ext cx="1793239" cy="861694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238760" marR="5080" indent="-239395">
              <a:lnSpc>
                <a:spcPts val="3150"/>
              </a:lnSpc>
              <a:spcBef>
                <a:spcPts val="439"/>
              </a:spcBef>
            </a:pPr>
            <a:r>
              <a:rPr dirty="0" sz="2850" spc="-105">
                <a:latin typeface="Georgia"/>
                <a:cs typeface="Georgia"/>
              </a:rPr>
              <a:t>L</a:t>
            </a:r>
            <a:r>
              <a:rPr dirty="0" sz="2850" spc="-135">
                <a:latin typeface="Georgia"/>
                <a:cs typeface="Georgia"/>
              </a:rPr>
              <a:t>O</a:t>
            </a:r>
            <a:r>
              <a:rPr dirty="0" sz="2850" spc="-35">
                <a:latin typeface="Georgia"/>
                <a:cs typeface="Georgia"/>
              </a:rPr>
              <a:t>C</a:t>
            </a:r>
            <a:r>
              <a:rPr dirty="0" sz="2850" spc="20">
                <a:latin typeface="Georgia"/>
                <a:cs typeface="Georgia"/>
              </a:rPr>
              <a:t>A</a:t>
            </a:r>
            <a:r>
              <a:rPr dirty="0" sz="2850" spc="100">
                <a:latin typeface="Georgia"/>
                <a:cs typeface="Georgia"/>
              </a:rPr>
              <a:t>T</a:t>
            </a:r>
            <a:r>
              <a:rPr dirty="0" sz="2850" spc="-175">
                <a:latin typeface="Georgia"/>
                <a:cs typeface="Georgia"/>
              </a:rPr>
              <a:t>I</a:t>
            </a:r>
            <a:r>
              <a:rPr dirty="0" sz="2850" spc="-135">
                <a:latin typeface="Georgia"/>
                <a:cs typeface="Georgia"/>
              </a:rPr>
              <a:t>O</a:t>
            </a:r>
            <a:r>
              <a:rPr dirty="0" sz="2850" spc="-175">
                <a:latin typeface="Georgia"/>
                <a:cs typeface="Georgia"/>
              </a:rPr>
              <a:t>N  </a:t>
            </a:r>
            <a:r>
              <a:rPr dirty="0" sz="2850" spc="-65">
                <a:latin typeface="Georgia"/>
                <a:cs typeface="Georgia"/>
              </a:rPr>
              <a:t>ACCESS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093283" y="7526015"/>
            <a:ext cx="1649095" cy="861694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640715" marR="5080" indent="-641350">
              <a:lnSpc>
                <a:spcPts val="3150"/>
              </a:lnSpc>
              <a:spcBef>
                <a:spcPts val="439"/>
              </a:spcBef>
            </a:pPr>
            <a:r>
              <a:rPr dirty="0" sz="2850" spc="100">
                <a:latin typeface="Georgia"/>
                <a:cs typeface="Georgia"/>
              </a:rPr>
              <a:t>T</a:t>
            </a:r>
            <a:r>
              <a:rPr dirty="0" sz="2850" spc="-130">
                <a:latin typeface="Georgia"/>
                <a:cs typeface="Georgia"/>
              </a:rPr>
              <a:t>R</a:t>
            </a:r>
            <a:r>
              <a:rPr dirty="0" sz="2850" spc="20">
                <a:latin typeface="Georgia"/>
                <a:cs typeface="Georgia"/>
              </a:rPr>
              <a:t>A</a:t>
            </a:r>
            <a:r>
              <a:rPr dirty="0" sz="2850" spc="-35">
                <a:latin typeface="Georgia"/>
                <a:cs typeface="Georgia"/>
              </a:rPr>
              <a:t>C</a:t>
            </a:r>
            <a:r>
              <a:rPr dirty="0" sz="2850" spc="-35">
                <a:latin typeface="Georgia"/>
                <a:cs typeface="Georgia"/>
              </a:rPr>
              <a:t>K</a:t>
            </a:r>
            <a:r>
              <a:rPr dirty="0" sz="2850" spc="-204">
                <a:latin typeface="Georgia"/>
                <a:cs typeface="Georgia"/>
              </a:rPr>
              <a:t>E</a:t>
            </a:r>
            <a:r>
              <a:rPr dirty="0" sz="2850" spc="-114">
                <a:latin typeface="Georgia"/>
                <a:cs typeface="Georgia"/>
              </a:rPr>
              <a:t>R  </a:t>
            </a:r>
            <a:r>
              <a:rPr dirty="0" sz="2850" spc="-229">
                <a:latin typeface="Georgia"/>
                <a:cs typeface="Georgia"/>
              </a:rPr>
              <a:t>ID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1214" y="3358032"/>
            <a:ext cx="8721725" cy="5159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441959" marR="1033780" indent="-330200">
              <a:lnSpc>
                <a:spcPct val="137500"/>
              </a:lnSpc>
              <a:spcBef>
                <a:spcPts val="95"/>
              </a:spcBef>
              <a:buFont typeface="Arial MT"/>
              <a:buAutoNum type="arabicPeriod"/>
              <a:tabLst>
                <a:tab pos="581025" algn="l"/>
              </a:tabLst>
            </a:pPr>
            <a:r>
              <a:rPr dirty="0"/>
              <a:t>	</a:t>
            </a:r>
            <a:r>
              <a:rPr dirty="0" sz="3500" spc="130">
                <a:latin typeface="Arial MT"/>
                <a:cs typeface="Arial MT"/>
              </a:rPr>
              <a:t>Download </a:t>
            </a:r>
            <a:r>
              <a:rPr dirty="0" sz="3500" spc="145">
                <a:latin typeface="Arial MT"/>
                <a:cs typeface="Arial MT"/>
              </a:rPr>
              <a:t>the </a:t>
            </a:r>
            <a:r>
              <a:rPr dirty="0" sz="3500" spc="160">
                <a:latin typeface="Arial MT"/>
                <a:cs typeface="Arial MT"/>
              </a:rPr>
              <a:t>application </a:t>
            </a:r>
            <a:r>
              <a:rPr dirty="0" sz="3500" spc="30">
                <a:latin typeface="Arial MT"/>
                <a:cs typeface="Arial MT"/>
              </a:rPr>
              <a:t>in </a:t>
            </a:r>
            <a:r>
              <a:rPr dirty="0" sz="3500" spc="160">
                <a:latin typeface="Arial MT"/>
                <a:cs typeface="Arial MT"/>
              </a:rPr>
              <a:t>your </a:t>
            </a:r>
            <a:r>
              <a:rPr dirty="0" sz="3500" spc="-960">
                <a:latin typeface="Arial MT"/>
                <a:cs typeface="Arial MT"/>
              </a:rPr>
              <a:t> </a:t>
            </a:r>
            <a:r>
              <a:rPr dirty="0" sz="3500" spc="60">
                <a:latin typeface="Arial MT"/>
                <a:cs typeface="Arial MT"/>
              </a:rPr>
              <a:t>mobile.</a:t>
            </a:r>
            <a:endParaRPr sz="3500">
              <a:latin typeface="Arial MT"/>
              <a:cs typeface="Arial MT"/>
            </a:endParaRPr>
          </a:p>
          <a:p>
            <a:pPr algn="just" marL="441959" marR="5080" indent="-442595">
              <a:lnSpc>
                <a:spcPct val="137500"/>
              </a:lnSpc>
              <a:buFont typeface="Arial MT"/>
              <a:buAutoNum type="arabicPeriod"/>
              <a:tabLst>
                <a:tab pos="581025" algn="l"/>
              </a:tabLst>
            </a:pPr>
            <a:r>
              <a:rPr dirty="0"/>
              <a:t>	</a:t>
            </a:r>
            <a:r>
              <a:rPr dirty="0" sz="3500" spc="95">
                <a:latin typeface="Arial MT"/>
                <a:cs typeface="Arial MT"/>
              </a:rPr>
              <a:t>Login </a:t>
            </a:r>
            <a:r>
              <a:rPr dirty="0" sz="3500" spc="145">
                <a:latin typeface="Arial MT"/>
                <a:cs typeface="Arial MT"/>
              </a:rPr>
              <a:t>the </a:t>
            </a:r>
            <a:r>
              <a:rPr dirty="0" sz="3500" spc="220">
                <a:latin typeface="Arial MT"/>
                <a:cs typeface="Arial MT"/>
              </a:rPr>
              <a:t>tracker </a:t>
            </a:r>
            <a:r>
              <a:rPr dirty="0" sz="3500" spc="160">
                <a:latin typeface="Arial MT"/>
                <a:cs typeface="Arial MT"/>
              </a:rPr>
              <a:t>application </a:t>
            </a:r>
            <a:r>
              <a:rPr dirty="0" sz="3500" spc="215">
                <a:latin typeface="Arial MT"/>
                <a:cs typeface="Arial MT"/>
              </a:rPr>
              <a:t>with </a:t>
            </a:r>
            <a:r>
              <a:rPr dirty="0" sz="3500" spc="145">
                <a:latin typeface="Arial MT"/>
                <a:cs typeface="Arial MT"/>
              </a:rPr>
              <a:t>the </a:t>
            </a:r>
            <a:r>
              <a:rPr dirty="0" sz="3500" spc="-960">
                <a:latin typeface="Arial MT"/>
                <a:cs typeface="Arial MT"/>
              </a:rPr>
              <a:t> </a:t>
            </a:r>
            <a:r>
              <a:rPr dirty="0" sz="3500" spc="220">
                <a:latin typeface="Arial MT"/>
                <a:cs typeface="Arial MT"/>
              </a:rPr>
              <a:t>tracker </a:t>
            </a:r>
            <a:r>
              <a:rPr dirty="0" sz="3500" spc="215">
                <a:latin typeface="Arial MT"/>
                <a:cs typeface="Arial MT"/>
              </a:rPr>
              <a:t>ID </a:t>
            </a:r>
            <a:r>
              <a:rPr dirty="0" sz="3500" spc="229">
                <a:latin typeface="Arial MT"/>
                <a:cs typeface="Arial MT"/>
              </a:rPr>
              <a:t>that </a:t>
            </a:r>
            <a:r>
              <a:rPr dirty="0" sz="3500" spc="140">
                <a:latin typeface="Arial MT"/>
                <a:cs typeface="Arial MT"/>
              </a:rPr>
              <a:t>are </a:t>
            </a:r>
            <a:r>
              <a:rPr dirty="0" sz="3500" spc="235">
                <a:latin typeface="Arial MT"/>
                <a:cs typeface="Arial MT"/>
              </a:rPr>
              <a:t>written </a:t>
            </a:r>
            <a:r>
              <a:rPr dirty="0" sz="3500" spc="30">
                <a:latin typeface="Arial MT"/>
                <a:cs typeface="Arial MT"/>
              </a:rPr>
              <a:t>in </a:t>
            </a:r>
            <a:r>
              <a:rPr dirty="0" sz="3500" spc="125">
                <a:latin typeface="Arial MT"/>
                <a:cs typeface="Arial MT"/>
              </a:rPr>
              <a:t>invisible </a:t>
            </a:r>
            <a:r>
              <a:rPr dirty="0" sz="3500" spc="130">
                <a:latin typeface="Arial MT"/>
                <a:cs typeface="Arial MT"/>
              </a:rPr>
              <a:t> </a:t>
            </a:r>
            <a:r>
              <a:rPr dirty="0" sz="3500" spc="125">
                <a:latin typeface="Arial MT"/>
                <a:cs typeface="Arial MT"/>
              </a:rPr>
              <a:t>chip</a:t>
            </a:r>
            <a:r>
              <a:rPr dirty="0" sz="3500" spc="295">
                <a:latin typeface="Arial MT"/>
                <a:cs typeface="Arial MT"/>
              </a:rPr>
              <a:t> </a:t>
            </a:r>
            <a:r>
              <a:rPr dirty="0" sz="3500" spc="195">
                <a:latin typeface="Arial MT"/>
                <a:cs typeface="Arial MT"/>
              </a:rPr>
              <a:t>tracker.</a:t>
            </a:r>
            <a:endParaRPr sz="3500">
              <a:latin typeface="Arial MT"/>
              <a:cs typeface="Arial MT"/>
            </a:endParaRPr>
          </a:p>
          <a:p>
            <a:pPr algn="just" marL="441959" marR="1486535" indent="-437515">
              <a:lnSpc>
                <a:spcPct val="137500"/>
              </a:lnSpc>
              <a:buFont typeface="Arial MT"/>
              <a:buAutoNum type="arabicPeriod"/>
              <a:tabLst>
                <a:tab pos="581025" algn="l"/>
              </a:tabLst>
            </a:pPr>
            <a:r>
              <a:rPr dirty="0"/>
              <a:t>	</a:t>
            </a:r>
            <a:r>
              <a:rPr dirty="0" sz="3500" spc="320">
                <a:latin typeface="Arial MT"/>
                <a:cs typeface="Arial MT"/>
              </a:rPr>
              <a:t>After </a:t>
            </a:r>
            <a:r>
              <a:rPr dirty="0" sz="3500" spc="135">
                <a:latin typeface="Arial MT"/>
                <a:cs typeface="Arial MT"/>
              </a:rPr>
              <a:t>login, </a:t>
            </a:r>
            <a:r>
              <a:rPr dirty="0" sz="3500" spc="25">
                <a:latin typeface="Arial MT"/>
                <a:cs typeface="Arial MT"/>
              </a:rPr>
              <a:t>make </a:t>
            </a:r>
            <a:r>
              <a:rPr dirty="0" sz="3500" spc="70">
                <a:latin typeface="Arial MT"/>
                <a:cs typeface="Arial MT"/>
              </a:rPr>
              <a:t>sure </a:t>
            </a:r>
            <a:r>
              <a:rPr dirty="0" sz="3500" spc="155">
                <a:latin typeface="Arial MT"/>
                <a:cs typeface="Arial MT"/>
              </a:rPr>
              <a:t>to </a:t>
            </a:r>
            <a:r>
              <a:rPr dirty="0" sz="3500" spc="145">
                <a:latin typeface="Arial MT"/>
                <a:cs typeface="Arial MT"/>
              </a:rPr>
              <a:t>allow </a:t>
            </a:r>
            <a:r>
              <a:rPr dirty="0" sz="3500" spc="-960">
                <a:latin typeface="Arial MT"/>
                <a:cs typeface="Arial MT"/>
              </a:rPr>
              <a:t> </a:t>
            </a:r>
            <a:r>
              <a:rPr dirty="0" sz="3500" spc="140">
                <a:latin typeface="Arial MT"/>
                <a:cs typeface="Arial MT"/>
              </a:rPr>
              <a:t>location</a:t>
            </a:r>
            <a:r>
              <a:rPr dirty="0" sz="3500" spc="295">
                <a:latin typeface="Arial MT"/>
                <a:cs typeface="Arial MT"/>
              </a:rPr>
              <a:t> </a:t>
            </a:r>
            <a:r>
              <a:rPr dirty="0" sz="3500" spc="55">
                <a:latin typeface="Arial MT"/>
                <a:cs typeface="Arial MT"/>
              </a:rPr>
              <a:t>access.</a:t>
            </a:r>
            <a:endParaRPr sz="3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3641" y="3958444"/>
            <a:ext cx="666750" cy="438150"/>
          </a:xfrm>
          <a:custGeom>
            <a:avLst/>
            <a:gdLst/>
            <a:ahLst/>
            <a:cxnLst/>
            <a:rect l="l" t="t" r="r" b="b"/>
            <a:pathLst>
              <a:path w="666750" h="438150">
                <a:moveTo>
                  <a:pt x="442698" y="438149"/>
                </a:moveTo>
                <a:lnTo>
                  <a:pt x="442698" y="328612"/>
                </a:lnTo>
                <a:lnTo>
                  <a:pt x="223953" y="328612"/>
                </a:lnTo>
                <a:lnTo>
                  <a:pt x="223953" y="438149"/>
                </a:lnTo>
                <a:lnTo>
                  <a:pt x="0" y="219074"/>
                </a:lnTo>
                <a:lnTo>
                  <a:pt x="223953" y="0"/>
                </a:lnTo>
                <a:lnTo>
                  <a:pt x="223953" y="109537"/>
                </a:lnTo>
                <a:lnTo>
                  <a:pt x="442698" y="109537"/>
                </a:lnTo>
                <a:lnTo>
                  <a:pt x="442698" y="0"/>
                </a:lnTo>
                <a:lnTo>
                  <a:pt x="666651" y="219074"/>
                </a:lnTo>
                <a:lnTo>
                  <a:pt x="442698" y="438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3116661" y="5752105"/>
            <a:ext cx="1050290" cy="1278255"/>
            <a:chOff x="13116661" y="5752105"/>
            <a:chExt cx="1050290" cy="1278255"/>
          </a:xfrm>
        </p:grpSpPr>
        <p:sp>
          <p:nvSpPr>
            <p:cNvPr id="4" name="object 4"/>
            <p:cNvSpPr/>
            <p:nvPr/>
          </p:nvSpPr>
          <p:spPr>
            <a:xfrm>
              <a:off x="13135687" y="5825413"/>
              <a:ext cx="972819" cy="1185545"/>
            </a:xfrm>
            <a:custGeom>
              <a:avLst/>
              <a:gdLst/>
              <a:ahLst/>
              <a:cxnLst/>
              <a:rect l="l" t="t" r="r" b="b"/>
              <a:pathLst>
                <a:path w="972819" h="1185545">
                  <a:moveTo>
                    <a:pt x="92392" y="1162570"/>
                  </a:moveTo>
                  <a:lnTo>
                    <a:pt x="3860" y="1090295"/>
                  </a:lnTo>
                  <a:lnTo>
                    <a:pt x="0" y="1185379"/>
                  </a:lnTo>
                  <a:lnTo>
                    <a:pt x="92392" y="1162570"/>
                  </a:lnTo>
                  <a:close/>
                </a:path>
                <a:path w="972819" h="1185545">
                  <a:moveTo>
                    <a:pt x="141084" y="1042695"/>
                  </a:moveTo>
                  <a:lnTo>
                    <a:pt x="111569" y="1018603"/>
                  </a:lnTo>
                  <a:lnTo>
                    <a:pt x="39382" y="1107020"/>
                  </a:lnTo>
                  <a:lnTo>
                    <a:pt x="68897" y="1131112"/>
                  </a:lnTo>
                  <a:lnTo>
                    <a:pt x="141084" y="1042695"/>
                  </a:lnTo>
                  <a:close/>
                </a:path>
                <a:path w="972819" h="1185545">
                  <a:moveTo>
                    <a:pt x="237337" y="924801"/>
                  </a:moveTo>
                  <a:lnTo>
                    <a:pt x="207822" y="900709"/>
                  </a:lnTo>
                  <a:lnTo>
                    <a:pt x="135636" y="989126"/>
                  </a:lnTo>
                  <a:lnTo>
                    <a:pt x="165150" y="1013218"/>
                  </a:lnTo>
                  <a:lnTo>
                    <a:pt x="237337" y="924801"/>
                  </a:lnTo>
                  <a:close/>
                </a:path>
                <a:path w="972819" h="1185545">
                  <a:moveTo>
                    <a:pt x="333578" y="806907"/>
                  </a:moveTo>
                  <a:lnTo>
                    <a:pt x="304063" y="782815"/>
                  </a:lnTo>
                  <a:lnTo>
                    <a:pt x="231876" y="871232"/>
                  </a:lnTo>
                  <a:lnTo>
                    <a:pt x="261391" y="895324"/>
                  </a:lnTo>
                  <a:lnTo>
                    <a:pt x="333578" y="806907"/>
                  </a:lnTo>
                  <a:close/>
                </a:path>
                <a:path w="972819" h="1185545">
                  <a:moveTo>
                    <a:pt x="429831" y="689013"/>
                  </a:moveTo>
                  <a:lnTo>
                    <a:pt x="400316" y="664921"/>
                  </a:lnTo>
                  <a:lnTo>
                    <a:pt x="328129" y="753338"/>
                  </a:lnTo>
                  <a:lnTo>
                    <a:pt x="357644" y="777430"/>
                  </a:lnTo>
                  <a:lnTo>
                    <a:pt x="429831" y="689013"/>
                  </a:lnTo>
                  <a:close/>
                </a:path>
                <a:path w="972819" h="1185545">
                  <a:moveTo>
                    <a:pt x="526072" y="571119"/>
                  </a:moveTo>
                  <a:lnTo>
                    <a:pt x="496557" y="547027"/>
                  </a:lnTo>
                  <a:lnTo>
                    <a:pt x="424370" y="635444"/>
                  </a:lnTo>
                  <a:lnTo>
                    <a:pt x="453885" y="659536"/>
                  </a:lnTo>
                  <a:lnTo>
                    <a:pt x="526072" y="571119"/>
                  </a:lnTo>
                  <a:close/>
                </a:path>
                <a:path w="972819" h="1185545">
                  <a:moveTo>
                    <a:pt x="622325" y="453224"/>
                  </a:moveTo>
                  <a:lnTo>
                    <a:pt x="592810" y="429133"/>
                  </a:lnTo>
                  <a:lnTo>
                    <a:pt x="520623" y="517550"/>
                  </a:lnTo>
                  <a:lnTo>
                    <a:pt x="550138" y="541642"/>
                  </a:lnTo>
                  <a:lnTo>
                    <a:pt x="622325" y="453224"/>
                  </a:lnTo>
                  <a:close/>
                </a:path>
                <a:path w="972819" h="1185545">
                  <a:moveTo>
                    <a:pt x="718578" y="335330"/>
                  </a:moveTo>
                  <a:lnTo>
                    <a:pt x="689063" y="311238"/>
                  </a:lnTo>
                  <a:lnTo>
                    <a:pt x="616877" y="399656"/>
                  </a:lnTo>
                  <a:lnTo>
                    <a:pt x="646391" y="423748"/>
                  </a:lnTo>
                  <a:lnTo>
                    <a:pt x="718578" y="335330"/>
                  </a:lnTo>
                  <a:close/>
                </a:path>
                <a:path w="972819" h="1185545">
                  <a:moveTo>
                    <a:pt x="814819" y="217436"/>
                  </a:moveTo>
                  <a:lnTo>
                    <a:pt x="785304" y="193344"/>
                  </a:lnTo>
                  <a:lnTo>
                    <a:pt x="713117" y="281762"/>
                  </a:lnTo>
                  <a:lnTo>
                    <a:pt x="742632" y="305854"/>
                  </a:lnTo>
                  <a:lnTo>
                    <a:pt x="814819" y="217436"/>
                  </a:lnTo>
                  <a:close/>
                </a:path>
                <a:path w="972819" h="1185545">
                  <a:moveTo>
                    <a:pt x="911072" y="99542"/>
                  </a:moveTo>
                  <a:lnTo>
                    <a:pt x="881557" y="75450"/>
                  </a:lnTo>
                  <a:lnTo>
                    <a:pt x="809371" y="163868"/>
                  </a:lnTo>
                  <a:lnTo>
                    <a:pt x="838885" y="187960"/>
                  </a:lnTo>
                  <a:lnTo>
                    <a:pt x="911072" y="99542"/>
                  </a:lnTo>
                  <a:close/>
                </a:path>
                <a:path w="972819" h="1185545">
                  <a:moveTo>
                    <a:pt x="972667" y="24091"/>
                  </a:moveTo>
                  <a:lnTo>
                    <a:pt x="943152" y="0"/>
                  </a:lnTo>
                  <a:lnTo>
                    <a:pt x="905624" y="45974"/>
                  </a:lnTo>
                  <a:lnTo>
                    <a:pt x="935126" y="70065"/>
                  </a:lnTo>
                  <a:lnTo>
                    <a:pt x="972667" y="240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135693" y="6915698"/>
              <a:ext cx="92710" cy="95250"/>
            </a:xfrm>
            <a:custGeom>
              <a:avLst/>
              <a:gdLst/>
              <a:ahLst/>
              <a:cxnLst/>
              <a:rect l="l" t="t" r="r" b="b"/>
              <a:pathLst>
                <a:path w="92709" h="95250">
                  <a:moveTo>
                    <a:pt x="3853" y="0"/>
                  </a:moveTo>
                  <a:lnTo>
                    <a:pt x="0" y="95089"/>
                  </a:lnTo>
                  <a:lnTo>
                    <a:pt x="92394" y="72284"/>
                  </a:lnTo>
                  <a:lnTo>
                    <a:pt x="3853" y="0"/>
                  </a:lnTo>
                  <a:close/>
                </a:path>
              </a:pathLst>
            </a:custGeom>
            <a:ln w="380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055349" y="5771137"/>
              <a:ext cx="92710" cy="95250"/>
            </a:xfrm>
            <a:custGeom>
              <a:avLst/>
              <a:gdLst/>
              <a:ahLst/>
              <a:cxnLst/>
              <a:rect l="l" t="t" r="r" b="b"/>
              <a:pathLst>
                <a:path w="92709" h="95250">
                  <a:moveTo>
                    <a:pt x="88540" y="95089"/>
                  </a:moveTo>
                  <a:lnTo>
                    <a:pt x="0" y="22804"/>
                  </a:lnTo>
                  <a:lnTo>
                    <a:pt x="92394" y="0"/>
                  </a:lnTo>
                  <a:lnTo>
                    <a:pt x="88540" y="950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055349" y="5771137"/>
              <a:ext cx="92710" cy="95250"/>
            </a:xfrm>
            <a:custGeom>
              <a:avLst/>
              <a:gdLst/>
              <a:ahLst/>
              <a:cxnLst/>
              <a:rect l="l" t="t" r="r" b="b"/>
              <a:pathLst>
                <a:path w="92709" h="95250">
                  <a:moveTo>
                    <a:pt x="0" y="22804"/>
                  </a:moveTo>
                  <a:lnTo>
                    <a:pt x="92394" y="0"/>
                  </a:lnTo>
                  <a:lnTo>
                    <a:pt x="88540" y="95089"/>
                  </a:lnTo>
                  <a:lnTo>
                    <a:pt x="0" y="22804"/>
                  </a:lnTo>
                  <a:close/>
                </a:path>
              </a:pathLst>
            </a:custGeom>
            <a:ln w="380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089000" y="5752054"/>
            <a:ext cx="1193165" cy="1146175"/>
            <a:chOff x="4089000" y="5752054"/>
            <a:chExt cx="1193165" cy="1146175"/>
          </a:xfrm>
        </p:grpSpPr>
        <p:sp>
          <p:nvSpPr>
            <p:cNvPr id="9" name="object 9"/>
            <p:cNvSpPr/>
            <p:nvPr/>
          </p:nvSpPr>
          <p:spPr>
            <a:xfrm>
              <a:off x="4156608" y="5816612"/>
              <a:ext cx="1106805" cy="1062990"/>
            </a:xfrm>
            <a:custGeom>
              <a:avLst/>
              <a:gdLst/>
              <a:ahLst/>
              <a:cxnLst/>
              <a:rect l="l" t="t" r="r" b="b"/>
              <a:pathLst>
                <a:path w="1106804" h="1062990">
                  <a:moveTo>
                    <a:pt x="69215" y="41097"/>
                  </a:moveTo>
                  <a:lnTo>
                    <a:pt x="26377" y="0"/>
                  </a:lnTo>
                  <a:lnTo>
                    <a:pt x="0" y="27495"/>
                  </a:lnTo>
                  <a:lnTo>
                    <a:pt x="42837" y="68592"/>
                  </a:lnTo>
                  <a:lnTo>
                    <a:pt x="69215" y="41097"/>
                  </a:lnTo>
                  <a:close/>
                </a:path>
                <a:path w="1106804" h="1062990">
                  <a:moveTo>
                    <a:pt x="179031" y="146456"/>
                  </a:moveTo>
                  <a:lnTo>
                    <a:pt x="96672" y="67437"/>
                  </a:lnTo>
                  <a:lnTo>
                    <a:pt x="70294" y="94932"/>
                  </a:lnTo>
                  <a:lnTo>
                    <a:pt x="152654" y="173951"/>
                  </a:lnTo>
                  <a:lnTo>
                    <a:pt x="179031" y="146456"/>
                  </a:lnTo>
                  <a:close/>
                </a:path>
                <a:path w="1106804" h="1062990">
                  <a:moveTo>
                    <a:pt x="288861" y="251815"/>
                  </a:moveTo>
                  <a:lnTo>
                    <a:pt x="206489" y="172796"/>
                  </a:lnTo>
                  <a:lnTo>
                    <a:pt x="180111" y="200291"/>
                  </a:lnTo>
                  <a:lnTo>
                    <a:pt x="262483" y="279311"/>
                  </a:lnTo>
                  <a:lnTo>
                    <a:pt x="288861" y="251815"/>
                  </a:lnTo>
                  <a:close/>
                </a:path>
                <a:path w="1106804" h="1062990">
                  <a:moveTo>
                    <a:pt x="398678" y="357187"/>
                  </a:moveTo>
                  <a:lnTo>
                    <a:pt x="316318" y="278155"/>
                  </a:lnTo>
                  <a:lnTo>
                    <a:pt x="289941" y="305650"/>
                  </a:lnTo>
                  <a:lnTo>
                    <a:pt x="372313" y="384683"/>
                  </a:lnTo>
                  <a:lnTo>
                    <a:pt x="398678" y="357187"/>
                  </a:lnTo>
                  <a:close/>
                </a:path>
                <a:path w="1106804" h="1062990">
                  <a:moveTo>
                    <a:pt x="508508" y="462546"/>
                  </a:moveTo>
                  <a:lnTo>
                    <a:pt x="426135" y="383527"/>
                  </a:lnTo>
                  <a:lnTo>
                    <a:pt x="399757" y="411022"/>
                  </a:lnTo>
                  <a:lnTo>
                    <a:pt x="482130" y="490042"/>
                  </a:lnTo>
                  <a:lnTo>
                    <a:pt x="508508" y="462546"/>
                  </a:lnTo>
                  <a:close/>
                </a:path>
                <a:path w="1106804" h="1062990">
                  <a:moveTo>
                    <a:pt x="618324" y="567905"/>
                  </a:moveTo>
                  <a:lnTo>
                    <a:pt x="535965" y="488886"/>
                  </a:lnTo>
                  <a:lnTo>
                    <a:pt x="509587" y="516382"/>
                  </a:lnTo>
                  <a:lnTo>
                    <a:pt x="591959" y="595401"/>
                  </a:lnTo>
                  <a:lnTo>
                    <a:pt x="618324" y="567905"/>
                  </a:lnTo>
                  <a:close/>
                </a:path>
                <a:path w="1106804" h="1062990">
                  <a:moveTo>
                    <a:pt x="728154" y="673277"/>
                  </a:moveTo>
                  <a:lnTo>
                    <a:pt x="645782" y="594245"/>
                  </a:lnTo>
                  <a:lnTo>
                    <a:pt x="619404" y="621741"/>
                  </a:lnTo>
                  <a:lnTo>
                    <a:pt x="701776" y="700760"/>
                  </a:lnTo>
                  <a:lnTo>
                    <a:pt x="728154" y="673277"/>
                  </a:lnTo>
                  <a:close/>
                </a:path>
                <a:path w="1106804" h="1062990">
                  <a:moveTo>
                    <a:pt x="837971" y="778637"/>
                  </a:moveTo>
                  <a:lnTo>
                    <a:pt x="755611" y="699617"/>
                  </a:lnTo>
                  <a:lnTo>
                    <a:pt x="729234" y="727113"/>
                  </a:lnTo>
                  <a:lnTo>
                    <a:pt x="811606" y="806132"/>
                  </a:lnTo>
                  <a:lnTo>
                    <a:pt x="837971" y="778637"/>
                  </a:lnTo>
                  <a:close/>
                </a:path>
                <a:path w="1106804" h="1062990">
                  <a:moveTo>
                    <a:pt x="947801" y="883996"/>
                  </a:moveTo>
                  <a:lnTo>
                    <a:pt x="865428" y="804976"/>
                  </a:lnTo>
                  <a:lnTo>
                    <a:pt x="839050" y="832472"/>
                  </a:lnTo>
                  <a:lnTo>
                    <a:pt x="921423" y="911491"/>
                  </a:lnTo>
                  <a:lnTo>
                    <a:pt x="947801" y="883996"/>
                  </a:lnTo>
                  <a:close/>
                </a:path>
                <a:path w="1106804" h="1062990">
                  <a:moveTo>
                    <a:pt x="1057630" y="989368"/>
                  </a:moveTo>
                  <a:lnTo>
                    <a:pt x="975258" y="910336"/>
                  </a:lnTo>
                  <a:lnTo>
                    <a:pt x="948880" y="937831"/>
                  </a:lnTo>
                  <a:lnTo>
                    <a:pt x="1031252" y="1016850"/>
                  </a:lnTo>
                  <a:lnTo>
                    <a:pt x="1057630" y="989368"/>
                  </a:lnTo>
                  <a:close/>
                </a:path>
                <a:path w="1106804" h="1062990">
                  <a:moveTo>
                    <a:pt x="1106208" y="1062380"/>
                  </a:moveTo>
                  <a:lnTo>
                    <a:pt x="1090866" y="968451"/>
                  </a:lnTo>
                  <a:lnTo>
                    <a:pt x="1011732" y="1050937"/>
                  </a:lnTo>
                  <a:lnTo>
                    <a:pt x="1106208" y="1062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168349" y="6785061"/>
              <a:ext cx="94615" cy="93980"/>
            </a:xfrm>
            <a:custGeom>
              <a:avLst/>
              <a:gdLst/>
              <a:ahLst/>
              <a:cxnLst/>
              <a:rect l="l" t="t" r="r" b="b"/>
              <a:pathLst>
                <a:path w="94614" h="93979">
                  <a:moveTo>
                    <a:pt x="0" y="82479"/>
                  </a:moveTo>
                  <a:lnTo>
                    <a:pt x="94476" y="93921"/>
                  </a:lnTo>
                  <a:lnTo>
                    <a:pt x="79130" y="0"/>
                  </a:lnTo>
                  <a:lnTo>
                    <a:pt x="0" y="82479"/>
                  </a:lnTo>
                  <a:close/>
                </a:path>
              </a:pathLst>
            </a:custGeom>
            <a:ln w="380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108032" y="5771086"/>
              <a:ext cx="94615" cy="93980"/>
            </a:xfrm>
            <a:custGeom>
              <a:avLst/>
              <a:gdLst/>
              <a:ahLst/>
              <a:cxnLst/>
              <a:rect l="l" t="t" r="r" b="b"/>
              <a:pathLst>
                <a:path w="94614" h="93979">
                  <a:moveTo>
                    <a:pt x="94476" y="11441"/>
                  </a:moveTo>
                  <a:lnTo>
                    <a:pt x="15346" y="93921"/>
                  </a:lnTo>
                  <a:lnTo>
                    <a:pt x="0" y="0"/>
                  </a:lnTo>
                  <a:lnTo>
                    <a:pt x="94476" y="11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108032" y="5771086"/>
              <a:ext cx="94615" cy="93980"/>
            </a:xfrm>
            <a:custGeom>
              <a:avLst/>
              <a:gdLst/>
              <a:ahLst/>
              <a:cxnLst/>
              <a:rect l="l" t="t" r="r" b="b"/>
              <a:pathLst>
                <a:path w="94614" h="93979">
                  <a:moveTo>
                    <a:pt x="15346" y="93921"/>
                  </a:moveTo>
                  <a:lnTo>
                    <a:pt x="0" y="0"/>
                  </a:lnTo>
                  <a:lnTo>
                    <a:pt x="94476" y="11441"/>
                  </a:lnTo>
                  <a:lnTo>
                    <a:pt x="15346" y="93921"/>
                  </a:lnTo>
                  <a:close/>
                </a:path>
              </a:pathLst>
            </a:custGeom>
            <a:ln w="380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13301056" y="8865108"/>
            <a:ext cx="791845" cy="875665"/>
            <a:chOff x="13301056" y="8865108"/>
            <a:chExt cx="791845" cy="875665"/>
          </a:xfrm>
        </p:grpSpPr>
        <p:sp>
          <p:nvSpPr>
            <p:cNvPr id="14" name="object 14"/>
            <p:cNvSpPr/>
            <p:nvPr/>
          </p:nvSpPr>
          <p:spPr>
            <a:xfrm>
              <a:off x="13306177" y="8869526"/>
              <a:ext cx="782320" cy="866775"/>
            </a:xfrm>
            <a:custGeom>
              <a:avLst/>
              <a:gdLst/>
              <a:ahLst/>
              <a:cxnLst/>
              <a:rect l="l" t="t" r="r" b="b"/>
              <a:pathLst>
                <a:path w="782319" h="866775">
                  <a:moveTo>
                    <a:pt x="59516" y="866402"/>
                  </a:moveTo>
                  <a:lnTo>
                    <a:pt x="0" y="607775"/>
                  </a:lnTo>
                  <a:lnTo>
                    <a:pt x="627136" y="282396"/>
                  </a:lnTo>
                  <a:lnTo>
                    <a:pt x="720592" y="0"/>
                  </a:lnTo>
                  <a:lnTo>
                    <a:pt x="730891" y="55959"/>
                  </a:lnTo>
                  <a:lnTo>
                    <a:pt x="753179" y="186458"/>
                  </a:lnTo>
                  <a:lnTo>
                    <a:pt x="774544" y="335430"/>
                  </a:lnTo>
                  <a:lnTo>
                    <a:pt x="782076" y="446810"/>
                  </a:lnTo>
                  <a:lnTo>
                    <a:pt x="780483" y="463437"/>
                  </a:lnTo>
                  <a:lnTo>
                    <a:pt x="762443" y="516295"/>
                  </a:lnTo>
                  <a:lnTo>
                    <a:pt x="734383" y="554635"/>
                  </a:lnTo>
                  <a:lnTo>
                    <a:pt x="688846" y="596037"/>
                  </a:lnTo>
                  <a:lnTo>
                    <a:pt x="621847" y="641000"/>
                  </a:lnTo>
                  <a:lnTo>
                    <a:pt x="579053" y="664972"/>
                  </a:lnTo>
                  <a:lnTo>
                    <a:pt x="529400" y="690020"/>
                  </a:lnTo>
                  <a:lnTo>
                    <a:pt x="472388" y="716207"/>
                  </a:lnTo>
                  <a:lnTo>
                    <a:pt x="407519" y="743595"/>
                  </a:lnTo>
                  <a:lnTo>
                    <a:pt x="334296" y="772247"/>
                  </a:lnTo>
                  <a:lnTo>
                    <a:pt x="252220" y="802223"/>
                  </a:lnTo>
                  <a:lnTo>
                    <a:pt x="160793" y="833588"/>
                  </a:lnTo>
                  <a:lnTo>
                    <a:pt x="59516" y="8664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301056" y="8865108"/>
              <a:ext cx="791845" cy="875665"/>
            </a:xfrm>
            <a:custGeom>
              <a:avLst/>
              <a:gdLst/>
              <a:ahLst/>
              <a:cxnLst/>
              <a:rect l="l" t="t" r="r" b="b"/>
              <a:pathLst>
                <a:path w="791844" h="875665">
                  <a:moveTo>
                    <a:pt x="63793" y="875423"/>
                  </a:moveTo>
                  <a:lnTo>
                    <a:pt x="63014" y="875218"/>
                  </a:lnTo>
                  <a:lnTo>
                    <a:pt x="62301" y="874761"/>
                  </a:lnTo>
                  <a:lnTo>
                    <a:pt x="61113" y="874114"/>
                  </a:lnTo>
                  <a:lnTo>
                    <a:pt x="60375" y="873129"/>
                  </a:lnTo>
                  <a:lnTo>
                    <a:pt x="60088" y="871805"/>
                  </a:lnTo>
                  <a:lnTo>
                    <a:pt x="571" y="613178"/>
                  </a:lnTo>
                  <a:lnTo>
                    <a:pt x="0" y="610790"/>
                  </a:lnTo>
                  <a:lnTo>
                    <a:pt x="819" y="609065"/>
                  </a:lnTo>
                  <a:lnTo>
                    <a:pt x="3031" y="608005"/>
                  </a:lnTo>
                  <a:lnTo>
                    <a:pt x="628200" y="283489"/>
                  </a:lnTo>
                  <a:lnTo>
                    <a:pt x="721410" y="3432"/>
                  </a:lnTo>
                  <a:lnTo>
                    <a:pt x="722081" y="1067"/>
                  </a:lnTo>
                  <a:lnTo>
                    <a:pt x="723638" y="0"/>
                  </a:lnTo>
                  <a:lnTo>
                    <a:pt x="728443" y="441"/>
                  </a:lnTo>
                  <a:lnTo>
                    <a:pt x="729836" y="1713"/>
                  </a:lnTo>
                  <a:lnTo>
                    <a:pt x="733832" y="23136"/>
                  </a:lnTo>
                  <a:lnTo>
                    <a:pt x="724484" y="23136"/>
                  </a:lnTo>
                  <a:lnTo>
                    <a:pt x="636316" y="287676"/>
                  </a:lnTo>
                  <a:lnTo>
                    <a:pt x="635966" y="288897"/>
                  </a:lnTo>
                  <a:lnTo>
                    <a:pt x="635228" y="289800"/>
                  </a:lnTo>
                  <a:lnTo>
                    <a:pt x="10409" y="614286"/>
                  </a:lnTo>
                  <a:lnTo>
                    <a:pt x="67958" y="864785"/>
                  </a:lnTo>
                  <a:lnTo>
                    <a:pt x="99319" y="864785"/>
                  </a:lnTo>
                  <a:lnTo>
                    <a:pt x="66616" y="875376"/>
                  </a:lnTo>
                  <a:lnTo>
                    <a:pt x="64638" y="875376"/>
                  </a:lnTo>
                  <a:lnTo>
                    <a:pt x="63793" y="875423"/>
                  </a:lnTo>
                  <a:close/>
                </a:path>
                <a:path w="791844" h="875665">
                  <a:moveTo>
                    <a:pt x="99319" y="864785"/>
                  </a:moveTo>
                  <a:lnTo>
                    <a:pt x="67958" y="864785"/>
                  </a:lnTo>
                  <a:lnTo>
                    <a:pt x="166519" y="832759"/>
                  </a:lnTo>
                  <a:lnTo>
                    <a:pt x="255716" y="802119"/>
                  </a:lnTo>
                  <a:lnTo>
                    <a:pt x="336008" y="772804"/>
                  </a:lnTo>
                  <a:lnTo>
                    <a:pt x="407850" y="744754"/>
                  </a:lnTo>
                  <a:lnTo>
                    <a:pt x="471703" y="717910"/>
                  </a:lnTo>
                  <a:lnTo>
                    <a:pt x="528022" y="692211"/>
                  </a:lnTo>
                  <a:lnTo>
                    <a:pt x="577266" y="667597"/>
                  </a:lnTo>
                  <a:lnTo>
                    <a:pt x="619893" y="644007"/>
                  </a:lnTo>
                  <a:lnTo>
                    <a:pt x="656360" y="621382"/>
                  </a:lnTo>
                  <a:lnTo>
                    <a:pt x="712645" y="578785"/>
                  </a:lnTo>
                  <a:lnTo>
                    <a:pt x="749783" y="539323"/>
                  </a:lnTo>
                  <a:lnTo>
                    <a:pt x="771437" y="502515"/>
                  </a:lnTo>
                  <a:lnTo>
                    <a:pt x="782894" y="451227"/>
                  </a:lnTo>
                  <a:lnTo>
                    <a:pt x="782364" y="416764"/>
                  </a:lnTo>
                  <a:lnTo>
                    <a:pt x="778640" y="371580"/>
                  </a:lnTo>
                  <a:lnTo>
                    <a:pt x="772451" y="318866"/>
                  </a:lnTo>
                  <a:lnTo>
                    <a:pt x="764528" y="261812"/>
                  </a:lnTo>
                  <a:lnTo>
                    <a:pt x="755602" y="203610"/>
                  </a:lnTo>
                  <a:lnTo>
                    <a:pt x="746404" y="147451"/>
                  </a:lnTo>
                  <a:lnTo>
                    <a:pt x="737665" y="96525"/>
                  </a:lnTo>
                  <a:lnTo>
                    <a:pt x="730114" y="54023"/>
                  </a:lnTo>
                  <a:lnTo>
                    <a:pt x="724484" y="23136"/>
                  </a:lnTo>
                  <a:lnTo>
                    <a:pt x="733832" y="23136"/>
                  </a:lnTo>
                  <a:lnTo>
                    <a:pt x="748499" y="104739"/>
                  </a:lnTo>
                  <a:lnTo>
                    <a:pt x="758635" y="164439"/>
                  </a:lnTo>
                  <a:lnTo>
                    <a:pt x="769023" y="229541"/>
                  </a:lnTo>
                  <a:lnTo>
                    <a:pt x="778594" y="295444"/>
                  </a:lnTo>
                  <a:lnTo>
                    <a:pt x="786283" y="357549"/>
                  </a:lnTo>
                  <a:lnTo>
                    <a:pt x="791023" y="411257"/>
                  </a:lnTo>
                  <a:lnTo>
                    <a:pt x="791747" y="451966"/>
                  </a:lnTo>
                  <a:lnTo>
                    <a:pt x="789672" y="471674"/>
                  </a:lnTo>
                  <a:lnTo>
                    <a:pt x="777407" y="511331"/>
                  </a:lnTo>
                  <a:lnTo>
                    <a:pt x="751931" y="551802"/>
                  </a:lnTo>
                  <a:lnTo>
                    <a:pt x="710375" y="593677"/>
                  </a:lnTo>
                  <a:lnTo>
                    <a:pt x="649873" y="637547"/>
                  </a:lnTo>
                  <a:lnTo>
                    <a:pt x="611620" y="660415"/>
                  </a:lnTo>
                  <a:lnTo>
                    <a:pt x="567555" y="684003"/>
                  </a:lnTo>
                  <a:lnTo>
                    <a:pt x="517319" y="708386"/>
                  </a:lnTo>
                  <a:lnTo>
                    <a:pt x="460554" y="733637"/>
                  </a:lnTo>
                  <a:lnTo>
                    <a:pt x="396900" y="759830"/>
                  </a:lnTo>
                  <a:lnTo>
                    <a:pt x="326000" y="787039"/>
                  </a:lnTo>
                  <a:lnTo>
                    <a:pt x="247495" y="815337"/>
                  </a:lnTo>
                  <a:lnTo>
                    <a:pt x="161027" y="844800"/>
                  </a:lnTo>
                  <a:lnTo>
                    <a:pt x="99319" y="864785"/>
                  </a:lnTo>
                  <a:close/>
                </a:path>
                <a:path w="791844" h="875665">
                  <a:moveTo>
                    <a:pt x="66236" y="875499"/>
                  </a:moveTo>
                  <a:lnTo>
                    <a:pt x="64638" y="875376"/>
                  </a:lnTo>
                  <a:lnTo>
                    <a:pt x="66616" y="875376"/>
                  </a:lnTo>
                  <a:lnTo>
                    <a:pt x="66236" y="875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4462199" y="7651318"/>
            <a:ext cx="154305" cy="400685"/>
          </a:xfrm>
          <a:custGeom>
            <a:avLst/>
            <a:gdLst/>
            <a:ahLst/>
            <a:cxnLst/>
            <a:rect l="l" t="t" r="r" b="b"/>
            <a:pathLst>
              <a:path w="154305" h="400684">
                <a:moveTo>
                  <a:pt x="76424" y="400567"/>
                </a:moveTo>
                <a:lnTo>
                  <a:pt x="26804" y="395901"/>
                </a:lnTo>
                <a:lnTo>
                  <a:pt x="119" y="366736"/>
                </a:lnTo>
                <a:lnTo>
                  <a:pt x="0" y="362519"/>
                </a:lnTo>
                <a:lnTo>
                  <a:pt x="1040" y="320900"/>
                </a:lnTo>
                <a:lnTo>
                  <a:pt x="3697" y="267199"/>
                </a:lnTo>
                <a:lnTo>
                  <a:pt x="8702" y="206813"/>
                </a:lnTo>
                <a:lnTo>
                  <a:pt x="16782" y="145138"/>
                </a:lnTo>
                <a:lnTo>
                  <a:pt x="28668" y="87572"/>
                </a:lnTo>
                <a:lnTo>
                  <a:pt x="45088" y="39511"/>
                </a:lnTo>
                <a:lnTo>
                  <a:pt x="66771" y="6352"/>
                </a:lnTo>
                <a:lnTo>
                  <a:pt x="80052" y="0"/>
                </a:lnTo>
                <a:lnTo>
                  <a:pt x="86109" y="232"/>
                </a:lnTo>
                <a:lnTo>
                  <a:pt x="123109" y="47668"/>
                </a:lnTo>
                <a:lnTo>
                  <a:pt x="145615" y="130434"/>
                </a:lnTo>
                <a:lnTo>
                  <a:pt x="152436" y="192319"/>
                </a:lnTo>
                <a:lnTo>
                  <a:pt x="154285" y="270272"/>
                </a:lnTo>
                <a:lnTo>
                  <a:pt x="149652" y="366091"/>
                </a:lnTo>
                <a:lnTo>
                  <a:pt x="125499" y="395702"/>
                </a:lnTo>
                <a:lnTo>
                  <a:pt x="76424" y="400567"/>
                </a:lnTo>
                <a:close/>
              </a:path>
            </a:pathLst>
          </a:custGeom>
          <a:solidFill>
            <a:srgbClr val="647E8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13592077" y="6123231"/>
            <a:ext cx="4632960" cy="4153535"/>
            <a:chOff x="13592077" y="6123231"/>
            <a:chExt cx="4632960" cy="4153535"/>
          </a:xfrm>
        </p:grpSpPr>
        <p:sp>
          <p:nvSpPr>
            <p:cNvPr id="18" name="object 18"/>
            <p:cNvSpPr/>
            <p:nvPr/>
          </p:nvSpPr>
          <p:spPr>
            <a:xfrm>
              <a:off x="14877830" y="7048171"/>
              <a:ext cx="2331720" cy="2777490"/>
            </a:xfrm>
            <a:custGeom>
              <a:avLst/>
              <a:gdLst/>
              <a:ahLst/>
              <a:cxnLst/>
              <a:rect l="l" t="t" r="r" b="b"/>
              <a:pathLst>
                <a:path w="2331719" h="2777490">
                  <a:moveTo>
                    <a:pt x="1777871" y="2777045"/>
                  </a:moveTo>
                  <a:lnTo>
                    <a:pt x="0" y="2777045"/>
                  </a:lnTo>
                  <a:lnTo>
                    <a:pt x="553356" y="0"/>
                  </a:lnTo>
                  <a:lnTo>
                    <a:pt x="2331596" y="0"/>
                  </a:lnTo>
                  <a:lnTo>
                    <a:pt x="1777871" y="27770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4872955" y="7043086"/>
              <a:ext cx="2341880" cy="2787650"/>
            </a:xfrm>
            <a:custGeom>
              <a:avLst/>
              <a:gdLst/>
              <a:ahLst/>
              <a:cxnLst/>
              <a:rect l="l" t="t" r="r" b="b"/>
              <a:pathLst>
                <a:path w="2341880" h="2787650">
                  <a:moveTo>
                    <a:pt x="1784037" y="2787126"/>
                  </a:moveTo>
                  <a:lnTo>
                    <a:pt x="1782746" y="2787056"/>
                  </a:lnTo>
                  <a:lnTo>
                    <a:pt x="3407" y="2787056"/>
                  </a:lnTo>
                  <a:lnTo>
                    <a:pt x="2220" y="2786482"/>
                  </a:lnTo>
                  <a:lnTo>
                    <a:pt x="1309" y="2785331"/>
                  </a:lnTo>
                  <a:lnTo>
                    <a:pt x="327" y="2784227"/>
                  </a:lnTo>
                  <a:lnTo>
                    <a:pt x="0" y="2782955"/>
                  </a:lnTo>
                  <a:lnTo>
                    <a:pt x="325" y="2781513"/>
                  </a:lnTo>
                  <a:lnTo>
                    <a:pt x="554542" y="3730"/>
                  </a:lnTo>
                  <a:lnTo>
                    <a:pt x="554963" y="1231"/>
                  </a:lnTo>
                  <a:lnTo>
                    <a:pt x="556439" y="0"/>
                  </a:lnTo>
                  <a:lnTo>
                    <a:pt x="558969" y="35"/>
                  </a:lnTo>
                  <a:lnTo>
                    <a:pt x="2337898" y="37"/>
                  </a:lnTo>
                  <a:lnTo>
                    <a:pt x="2339086" y="571"/>
                  </a:lnTo>
                  <a:lnTo>
                    <a:pt x="2340037" y="1636"/>
                  </a:lnTo>
                  <a:lnTo>
                    <a:pt x="2340941" y="2805"/>
                  </a:lnTo>
                  <a:lnTo>
                    <a:pt x="2341269" y="4119"/>
                  </a:lnTo>
                  <a:lnTo>
                    <a:pt x="2341021" y="5577"/>
                  </a:lnTo>
                  <a:lnTo>
                    <a:pt x="2340187" y="9764"/>
                  </a:lnTo>
                  <a:lnTo>
                    <a:pt x="562289" y="9764"/>
                  </a:lnTo>
                  <a:lnTo>
                    <a:pt x="10531" y="2777696"/>
                  </a:lnTo>
                  <a:lnTo>
                    <a:pt x="1788647" y="2777696"/>
                  </a:lnTo>
                  <a:lnTo>
                    <a:pt x="1787665" y="2782622"/>
                  </a:lnTo>
                  <a:lnTo>
                    <a:pt x="1787599" y="2783916"/>
                  </a:lnTo>
                  <a:lnTo>
                    <a:pt x="1787085" y="2784995"/>
                  </a:lnTo>
                  <a:lnTo>
                    <a:pt x="1785163" y="2786727"/>
                  </a:lnTo>
                  <a:lnTo>
                    <a:pt x="1784234" y="2787056"/>
                  </a:lnTo>
                  <a:lnTo>
                    <a:pt x="1782746" y="2787056"/>
                  </a:lnTo>
                  <a:lnTo>
                    <a:pt x="1784232" y="2787056"/>
                  </a:lnTo>
                  <a:lnTo>
                    <a:pt x="1784037" y="2787126"/>
                  </a:lnTo>
                  <a:close/>
                </a:path>
                <a:path w="2341880" h="2787650">
                  <a:moveTo>
                    <a:pt x="1788647" y="2777696"/>
                  </a:moveTo>
                  <a:lnTo>
                    <a:pt x="1778934" y="2777696"/>
                  </a:lnTo>
                  <a:lnTo>
                    <a:pt x="2330815" y="9764"/>
                  </a:lnTo>
                  <a:lnTo>
                    <a:pt x="2340187" y="9764"/>
                  </a:lnTo>
                  <a:lnTo>
                    <a:pt x="1788647" y="27776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453099" y="7226994"/>
              <a:ext cx="2553335" cy="284480"/>
            </a:xfrm>
            <a:custGeom>
              <a:avLst/>
              <a:gdLst/>
              <a:ahLst/>
              <a:cxnLst/>
              <a:rect l="l" t="t" r="r" b="b"/>
              <a:pathLst>
                <a:path w="2553334" h="284479">
                  <a:moveTo>
                    <a:pt x="2479158" y="283997"/>
                  </a:moveTo>
                  <a:lnTo>
                    <a:pt x="0" y="283997"/>
                  </a:lnTo>
                  <a:lnTo>
                    <a:pt x="86077" y="0"/>
                  </a:lnTo>
                  <a:lnTo>
                    <a:pt x="2553061" y="0"/>
                  </a:lnTo>
                  <a:lnTo>
                    <a:pt x="2479158" y="283997"/>
                  </a:lnTo>
                  <a:close/>
                </a:path>
              </a:pathLst>
            </a:custGeom>
            <a:solidFill>
              <a:srgbClr val="647E8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84207" y="6123231"/>
              <a:ext cx="2627044" cy="14194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47817" y="7454528"/>
              <a:ext cx="1977030" cy="25214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23361" y="7629468"/>
              <a:ext cx="746006" cy="6053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92077" y="7567089"/>
              <a:ext cx="3060131" cy="270943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491465" y="9403653"/>
              <a:ext cx="1174115" cy="293370"/>
            </a:xfrm>
            <a:custGeom>
              <a:avLst/>
              <a:gdLst/>
              <a:ahLst/>
              <a:cxnLst/>
              <a:rect l="l" t="t" r="r" b="b"/>
              <a:pathLst>
                <a:path w="1174115" h="293370">
                  <a:moveTo>
                    <a:pt x="1099826" y="293234"/>
                  </a:moveTo>
                  <a:lnTo>
                    <a:pt x="0" y="293234"/>
                  </a:lnTo>
                  <a:lnTo>
                    <a:pt x="61484" y="0"/>
                  </a:lnTo>
                  <a:lnTo>
                    <a:pt x="1173729" y="0"/>
                  </a:lnTo>
                  <a:lnTo>
                    <a:pt x="1099826" y="293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4450271" y="9353283"/>
              <a:ext cx="1174115" cy="293370"/>
            </a:xfrm>
            <a:custGeom>
              <a:avLst/>
              <a:gdLst/>
              <a:ahLst/>
              <a:cxnLst/>
              <a:rect l="l" t="t" r="r" b="b"/>
              <a:pathLst>
                <a:path w="1174115" h="293370">
                  <a:moveTo>
                    <a:pt x="1100194" y="293234"/>
                  </a:moveTo>
                  <a:lnTo>
                    <a:pt x="0" y="293234"/>
                  </a:lnTo>
                  <a:lnTo>
                    <a:pt x="61484" y="0"/>
                  </a:lnTo>
                  <a:lnTo>
                    <a:pt x="1173975" y="0"/>
                  </a:lnTo>
                  <a:lnTo>
                    <a:pt x="1100194" y="293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4445472" y="9348567"/>
              <a:ext cx="1183640" cy="302895"/>
            </a:xfrm>
            <a:custGeom>
              <a:avLst/>
              <a:gdLst/>
              <a:ahLst/>
              <a:cxnLst/>
              <a:rect l="l" t="t" r="r" b="b"/>
              <a:pathLst>
                <a:path w="1183640" h="302895">
                  <a:moveTo>
                    <a:pt x="3332" y="302630"/>
                  </a:moveTo>
                  <a:lnTo>
                    <a:pt x="2143" y="302055"/>
                  </a:lnTo>
                  <a:lnTo>
                    <a:pt x="327" y="299736"/>
                  </a:lnTo>
                  <a:lnTo>
                    <a:pt x="0" y="298422"/>
                  </a:lnTo>
                  <a:lnTo>
                    <a:pt x="248" y="296964"/>
                  </a:lnTo>
                  <a:lnTo>
                    <a:pt x="61732" y="3729"/>
                  </a:lnTo>
                  <a:lnTo>
                    <a:pt x="62154" y="1231"/>
                  </a:lnTo>
                  <a:lnTo>
                    <a:pt x="63629" y="0"/>
                  </a:lnTo>
                  <a:lnTo>
                    <a:pt x="66159" y="35"/>
                  </a:lnTo>
                  <a:lnTo>
                    <a:pt x="1178773" y="35"/>
                  </a:lnTo>
                  <a:lnTo>
                    <a:pt x="1183599" y="4351"/>
                  </a:lnTo>
                  <a:lnTo>
                    <a:pt x="1183200" y="5823"/>
                  </a:lnTo>
                  <a:lnTo>
                    <a:pt x="1182333" y="9271"/>
                  </a:lnTo>
                  <a:lnTo>
                    <a:pt x="70094" y="9271"/>
                  </a:lnTo>
                  <a:lnTo>
                    <a:pt x="10577" y="293269"/>
                  </a:lnTo>
                  <a:lnTo>
                    <a:pt x="1110876" y="293269"/>
                  </a:lnTo>
                  <a:lnTo>
                    <a:pt x="1109419" y="299058"/>
                  </a:lnTo>
                  <a:lnTo>
                    <a:pt x="1108855" y="301381"/>
                  </a:lnTo>
                  <a:lnTo>
                    <a:pt x="1107379" y="302571"/>
                  </a:lnTo>
                  <a:lnTo>
                    <a:pt x="1104993" y="302629"/>
                  </a:lnTo>
                  <a:lnTo>
                    <a:pt x="3332" y="302630"/>
                  </a:lnTo>
                  <a:close/>
                </a:path>
                <a:path w="1183640" h="302895">
                  <a:moveTo>
                    <a:pt x="1110876" y="293269"/>
                  </a:moveTo>
                  <a:lnTo>
                    <a:pt x="1101057" y="293269"/>
                  </a:lnTo>
                  <a:lnTo>
                    <a:pt x="1172502" y="9271"/>
                  </a:lnTo>
                  <a:lnTo>
                    <a:pt x="1182333" y="9271"/>
                  </a:lnTo>
                  <a:lnTo>
                    <a:pt x="1110876" y="2932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92411" y="9378547"/>
              <a:ext cx="130748" cy="20614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864057" y="9419628"/>
              <a:ext cx="531495" cy="121920"/>
            </a:xfrm>
            <a:custGeom>
              <a:avLst/>
              <a:gdLst/>
              <a:ahLst/>
              <a:cxnLst/>
              <a:rect l="l" t="t" r="r" b="b"/>
              <a:pathLst>
                <a:path w="531494" h="121920">
                  <a:moveTo>
                    <a:pt x="12492" y="9272"/>
                  </a:moveTo>
                  <a:lnTo>
                    <a:pt x="11404" y="8813"/>
                  </a:lnTo>
                  <a:lnTo>
                    <a:pt x="9607" y="6949"/>
                  </a:lnTo>
                  <a:lnTo>
                    <a:pt x="9188" y="5874"/>
                  </a:lnTo>
                  <a:lnTo>
                    <a:pt x="9187" y="3319"/>
                  </a:lnTo>
                  <a:lnTo>
                    <a:pt x="9619" y="2232"/>
                  </a:lnTo>
                  <a:lnTo>
                    <a:pt x="11416" y="432"/>
                  </a:lnTo>
                  <a:lnTo>
                    <a:pt x="12502" y="0"/>
                  </a:lnTo>
                  <a:lnTo>
                    <a:pt x="13772" y="35"/>
                  </a:lnTo>
                  <a:lnTo>
                    <a:pt x="527805" y="35"/>
                  </a:lnTo>
                  <a:lnTo>
                    <a:pt x="528877" y="480"/>
                  </a:lnTo>
                  <a:lnTo>
                    <a:pt x="530654" y="2259"/>
                  </a:lnTo>
                  <a:lnTo>
                    <a:pt x="531093" y="3319"/>
                  </a:lnTo>
                  <a:lnTo>
                    <a:pt x="531094" y="5874"/>
                  </a:lnTo>
                  <a:lnTo>
                    <a:pt x="530658" y="6949"/>
                  </a:lnTo>
                  <a:lnTo>
                    <a:pt x="528890" y="8768"/>
                  </a:lnTo>
                  <a:lnTo>
                    <a:pt x="527815" y="9239"/>
                  </a:lnTo>
                  <a:lnTo>
                    <a:pt x="526549" y="9272"/>
                  </a:lnTo>
                  <a:lnTo>
                    <a:pt x="12492" y="9272"/>
                  </a:lnTo>
                  <a:close/>
                </a:path>
                <a:path w="531494" h="121920">
                  <a:moveTo>
                    <a:pt x="518371" y="121590"/>
                  </a:moveTo>
                  <a:lnTo>
                    <a:pt x="3382" y="121590"/>
                  </a:lnTo>
                  <a:lnTo>
                    <a:pt x="2281" y="121133"/>
                  </a:lnTo>
                  <a:lnTo>
                    <a:pt x="456" y="119305"/>
                  </a:lnTo>
                  <a:lnTo>
                    <a:pt x="0" y="118202"/>
                  </a:lnTo>
                  <a:lnTo>
                    <a:pt x="0" y="115618"/>
                  </a:lnTo>
                  <a:lnTo>
                    <a:pt x="456" y="114515"/>
                  </a:lnTo>
                  <a:lnTo>
                    <a:pt x="2281" y="112687"/>
                  </a:lnTo>
                  <a:lnTo>
                    <a:pt x="3382" y="112230"/>
                  </a:lnTo>
                  <a:lnTo>
                    <a:pt x="518617" y="112230"/>
                  </a:lnTo>
                  <a:lnTo>
                    <a:pt x="519718" y="112687"/>
                  </a:lnTo>
                  <a:lnTo>
                    <a:pt x="521543" y="114515"/>
                  </a:lnTo>
                  <a:lnTo>
                    <a:pt x="521999" y="115618"/>
                  </a:lnTo>
                  <a:lnTo>
                    <a:pt x="521999" y="116910"/>
                  </a:lnTo>
                  <a:lnTo>
                    <a:pt x="521753" y="116910"/>
                  </a:lnTo>
                  <a:lnTo>
                    <a:pt x="521753" y="118202"/>
                  </a:lnTo>
                  <a:lnTo>
                    <a:pt x="521297" y="119305"/>
                  </a:lnTo>
                  <a:lnTo>
                    <a:pt x="519472" y="121133"/>
                  </a:lnTo>
                  <a:lnTo>
                    <a:pt x="518371" y="1215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/>
          <p:nvPr/>
        </p:nvSpPr>
        <p:spPr>
          <a:xfrm>
            <a:off x="13115700" y="9476931"/>
            <a:ext cx="219710" cy="427355"/>
          </a:xfrm>
          <a:custGeom>
            <a:avLst/>
            <a:gdLst/>
            <a:ahLst/>
            <a:cxnLst/>
            <a:rect l="l" t="t" r="r" b="b"/>
            <a:pathLst>
              <a:path w="219709" h="427354">
                <a:moveTo>
                  <a:pt x="58286" y="427104"/>
                </a:moveTo>
                <a:lnTo>
                  <a:pt x="36832" y="378289"/>
                </a:lnTo>
                <a:lnTo>
                  <a:pt x="18168" y="267771"/>
                </a:lnTo>
                <a:lnTo>
                  <a:pt x="4991" y="156654"/>
                </a:lnTo>
                <a:lnTo>
                  <a:pt x="0" y="106037"/>
                </a:lnTo>
                <a:lnTo>
                  <a:pt x="190477" y="0"/>
                </a:lnTo>
                <a:lnTo>
                  <a:pt x="219620" y="135225"/>
                </a:lnTo>
                <a:lnTo>
                  <a:pt x="125304" y="171309"/>
                </a:lnTo>
                <a:lnTo>
                  <a:pt x="118948" y="210827"/>
                </a:lnTo>
                <a:lnTo>
                  <a:pt x="102770" y="298006"/>
                </a:lnTo>
                <a:lnTo>
                  <a:pt x="81105" y="385786"/>
                </a:lnTo>
                <a:lnTo>
                  <a:pt x="58286" y="427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56393" y="8992149"/>
            <a:ext cx="450850" cy="306705"/>
          </a:xfrm>
          <a:custGeom>
            <a:avLst/>
            <a:gdLst/>
            <a:ahLst/>
            <a:cxnLst/>
            <a:rect l="l" t="t" r="r" b="b"/>
            <a:pathLst>
              <a:path w="450850" h="306704">
                <a:moveTo>
                  <a:pt x="450667" y="306175"/>
                </a:moveTo>
                <a:lnTo>
                  <a:pt x="0" y="306175"/>
                </a:lnTo>
                <a:lnTo>
                  <a:pt x="0" y="0"/>
                </a:lnTo>
                <a:lnTo>
                  <a:pt x="450667" y="0"/>
                </a:lnTo>
                <a:lnTo>
                  <a:pt x="450667" y="306175"/>
                </a:lnTo>
                <a:close/>
              </a:path>
            </a:pathLst>
          </a:custGeom>
          <a:solidFill>
            <a:srgbClr val="647E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41890" y="6391182"/>
            <a:ext cx="723900" cy="332740"/>
          </a:xfrm>
          <a:custGeom>
            <a:avLst/>
            <a:gdLst/>
            <a:ahLst/>
            <a:cxnLst/>
            <a:rect l="l" t="t" r="r" b="b"/>
            <a:pathLst>
              <a:path w="723900" h="332740">
                <a:moveTo>
                  <a:pt x="723869" y="332471"/>
                </a:moveTo>
                <a:lnTo>
                  <a:pt x="0" y="332471"/>
                </a:lnTo>
                <a:lnTo>
                  <a:pt x="0" y="0"/>
                </a:lnTo>
                <a:lnTo>
                  <a:pt x="723869" y="0"/>
                </a:lnTo>
                <a:lnTo>
                  <a:pt x="723869" y="332471"/>
                </a:lnTo>
                <a:close/>
              </a:path>
            </a:pathLst>
          </a:custGeom>
          <a:solidFill>
            <a:srgbClr val="647E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41036" y="9635544"/>
            <a:ext cx="438784" cy="323215"/>
          </a:xfrm>
          <a:custGeom>
            <a:avLst/>
            <a:gdLst/>
            <a:ahLst/>
            <a:cxnLst/>
            <a:rect l="l" t="t" r="r" b="b"/>
            <a:pathLst>
              <a:path w="438785" h="323215">
                <a:moveTo>
                  <a:pt x="438487" y="322853"/>
                </a:moveTo>
                <a:lnTo>
                  <a:pt x="0" y="322853"/>
                </a:lnTo>
                <a:lnTo>
                  <a:pt x="0" y="0"/>
                </a:lnTo>
                <a:lnTo>
                  <a:pt x="438487" y="0"/>
                </a:lnTo>
                <a:lnTo>
                  <a:pt x="438487" y="322853"/>
                </a:lnTo>
                <a:close/>
              </a:path>
            </a:pathLst>
          </a:custGeom>
          <a:solidFill>
            <a:srgbClr val="647E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66744" y="10052380"/>
            <a:ext cx="911860" cy="170180"/>
          </a:xfrm>
          <a:custGeom>
            <a:avLst/>
            <a:gdLst/>
            <a:ahLst/>
            <a:cxnLst/>
            <a:rect l="l" t="t" r="r" b="b"/>
            <a:pathLst>
              <a:path w="911860" h="170179">
                <a:moveTo>
                  <a:pt x="299615" y="170054"/>
                </a:moveTo>
                <a:lnTo>
                  <a:pt x="297570" y="169583"/>
                </a:lnTo>
                <a:lnTo>
                  <a:pt x="11652" y="169579"/>
                </a:lnTo>
                <a:lnTo>
                  <a:pt x="9643" y="169108"/>
                </a:lnTo>
                <a:lnTo>
                  <a:pt x="0" y="156524"/>
                </a:lnTo>
                <a:lnTo>
                  <a:pt x="68" y="154463"/>
                </a:lnTo>
                <a:lnTo>
                  <a:pt x="15111" y="97391"/>
                </a:lnTo>
                <a:lnTo>
                  <a:pt x="15111" y="0"/>
                </a:lnTo>
                <a:lnTo>
                  <a:pt x="147266" y="0"/>
                </a:lnTo>
                <a:lnTo>
                  <a:pt x="147266" y="74504"/>
                </a:lnTo>
                <a:lnTo>
                  <a:pt x="301102" y="154730"/>
                </a:lnTo>
                <a:lnTo>
                  <a:pt x="303141" y="155229"/>
                </a:lnTo>
                <a:lnTo>
                  <a:pt x="304707" y="156374"/>
                </a:lnTo>
                <a:lnTo>
                  <a:pt x="306896" y="159953"/>
                </a:lnTo>
                <a:lnTo>
                  <a:pt x="307201" y="161869"/>
                </a:lnTo>
                <a:lnTo>
                  <a:pt x="306230" y="165950"/>
                </a:lnTo>
                <a:lnTo>
                  <a:pt x="305096" y="167524"/>
                </a:lnTo>
                <a:lnTo>
                  <a:pt x="301529" y="169737"/>
                </a:lnTo>
                <a:lnTo>
                  <a:pt x="299615" y="170054"/>
                </a:lnTo>
                <a:close/>
              </a:path>
              <a:path w="911860" h="170179">
                <a:moveTo>
                  <a:pt x="905519" y="169927"/>
                </a:moveTo>
                <a:lnTo>
                  <a:pt x="903657" y="169826"/>
                </a:lnTo>
                <a:lnTo>
                  <a:pt x="617250" y="169818"/>
                </a:lnTo>
                <a:lnTo>
                  <a:pt x="615239" y="169344"/>
                </a:lnTo>
                <a:lnTo>
                  <a:pt x="605569" y="157011"/>
                </a:lnTo>
                <a:lnTo>
                  <a:pt x="605569" y="154715"/>
                </a:lnTo>
                <a:lnTo>
                  <a:pt x="606094" y="152661"/>
                </a:lnTo>
                <a:lnTo>
                  <a:pt x="620710" y="97391"/>
                </a:lnTo>
                <a:lnTo>
                  <a:pt x="620710" y="0"/>
                </a:lnTo>
                <a:lnTo>
                  <a:pt x="752622" y="0"/>
                </a:lnTo>
                <a:lnTo>
                  <a:pt x="752622" y="74991"/>
                </a:lnTo>
                <a:lnTo>
                  <a:pt x="906580" y="155218"/>
                </a:lnTo>
                <a:lnTo>
                  <a:pt x="908449" y="155869"/>
                </a:lnTo>
                <a:lnTo>
                  <a:pt x="909774" y="157011"/>
                </a:lnTo>
                <a:lnTo>
                  <a:pt x="911577" y="160275"/>
                </a:lnTo>
                <a:lnTo>
                  <a:pt x="911837" y="162004"/>
                </a:lnTo>
                <a:lnTo>
                  <a:pt x="911076" y="165654"/>
                </a:lnTo>
                <a:lnTo>
                  <a:pt x="910147" y="167135"/>
                </a:lnTo>
                <a:lnTo>
                  <a:pt x="907190" y="169409"/>
                </a:lnTo>
                <a:lnTo>
                  <a:pt x="905519" y="169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8917" y="9341306"/>
            <a:ext cx="567690" cy="421005"/>
          </a:xfrm>
          <a:custGeom>
            <a:avLst/>
            <a:gdLst/>
            <a:ahLst/>
            <a:cxnLst/>
            <a:rect l="l" t="t" r="r" b="b"/>
            <a:pathLst>
              <a:path w="567690" h="421004">
                <a:moveTo>
                  <a:pt x="264071" y="297446"/>
                </a:moveTo>
                <a:lnTo>
                  <a:pt x="262623" y="294119"/>
                </a:lnTo>
                <a:lnTo>
                  <a:pt x="174561" y="144132"/>
                </a:lnTo>
                <a:lnTo>
                  <a:pt x="219138" y="71094"/>
                </a:lnTo>
                <a:lnTo>
                  <a:pt x="105371" y="0"/>
                </a:lnTo>
                <a:lnTo>
                  <a:pt x="56654" y="80467"/>
                </a:lnTo>
                <a:lnTo>
                  <a:pt x="2946" y="130644"/>
                </a:lnTo>
                <a:lnTo>
                  <a:pt x="1778" y="132384"/>
                </a:lnTo>
                <a:lnTo>
                  <a:pt x="266" y="136436"/>
                </a:lnTo>
                <a:lnTo>
                  <a:pt x="0" y="138518"/>
                </a:lnTo>
                <a:lnTo>
                  <a:pt x="419" y="142811"/>
                </a:lnTo>
                <a:lnTo>
                  <a:pt x="252018" y="304228"/>
                </a:lnTo>
                <a:lnTo>
                  <a:pt x="255282" y="305841"/>
                </a:lnTo>
                <a:lnTo>
                  <a:pt x="258229" y="305384"/>
                </a:lnTo>
                <a:lnTo>
                  <a:pt x="263486" y="300367"/>
                </a:lnTo>
                <a:lnTo>
                  <a:pt x="264071" y="297446"/>
                </a:lnTo>
                <a:close/>
              </a:path>
              <a:path w="567690" h="421004">
                <a:moveTo>
                  <a:pt x="567309" y="411543"/>
                </a:moveTo>
                <a:lnTo>
                  <a:pt x="566280" y="408774"/>
                </a:lnTo>
                <a:lnTo>
                  <a:pt x="563346" y="406730"/>
                </a:lnTo>
                <a:lnTo>
                  <a:pt x="405980" y="324434"/>
                </a:lnTo>
                <a:lnTo>
                  <a:pt x="405980" y="236296"/>
                </a:lnTo>
                <a:lnTo>
                  <a:pt x="271995" y="236296"/>
                </a:lnTo>
                <a:lnTo>
                  <a:pt x="271995" y="345859"/>
                </a:lnTo>
                <a:lnTo>
                  <a:pt x="256324" y="405409"/>
                </a:lnTo>
                <a:lnTo>
                  <a:pt x="268122" y="420852"/>
                </a:lnTo>
                <a:lnTo>
                  <a:pt x="559816" y="420852"/>
                </a:lnTo>
                <a:lnTo>
                  <a:pt x="563372" y="420420"/>
                </a:lnTo>
                <a:lnTo>
                  <a:pt x="565581" y="418477"/>
                </a:lnTo>
                <a:lnTo>
                  <a:pt x="567309" y="411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/>
          <p:cNvGrpSpPr/>
          <p:nvPr/>
        </p:nvGrpSpPr>
        <p:grpSpPr>
          <a:xfrm>
            <a:off x="55612" y="6108024"/>
            <a:ext cx="5168265" cy="4110990"/>
            <a:chOff x="55612" y="6108024"/>
            <a:chExt cx="5168265" cy="4110990"/>
          </a:xfrm>
        </p:grpSpPr>
        <p:sp>
          <p:nvSpPr>
            <p:cNvPr id="37" name="object 37"/>
            <p:cNvSpPr/>
            <p:nvPr/>
          </p:nvSpPr>
          <p:spPr>
            <a:xfrm>
              <a:off x="1864068" y="7010837"/>
              <a:ext cx="2638425" cy="1757680"/>
            </a:xfrm>
            <a:custGeom>
              <a:avLst/>
              <a:gdLst/>
              <a:ahLst/>
              <a:cxnLst/>
              <a:rect l="l" t="t" r="r" b="b"/>
              <a:pathLst>
                <a:path w="2638425" h="1757679">
                  <a:moveTo>
                    <a:pt x="2496089" y="1757433"/>
                  </a:moveTo>
                  <a:lnTo>
                    <a:pt x="142264" y="1757433"/>
                  </a:lnTo>
                  <a:lnTo>
                    <a:pt x="135277" y="1757256"/>
                  </a:lnTo>
                  <a:lnTo>
                    <a:pt x="94360" y="1749094"/>
                  </a:lnTo>
                  <a:lnTo>
                    <a:pt x="57541" y="1729409"/>
                  </a:lnTo>
                  <a:lnTo>
                    <a:pt x="28038" y="1699921"/>
                  </a:lnTo>
                  <a:lnTo>
                    <a:pt x="8342" y="1663120"/>
                  </a:lnTo>
                  <a:lnTo>
                    <a:pt x="176" y="1622225"/>
                  </a:lnTo>
                  <a:lnTo>
                    <a:pt x="0" y="1615241"/>
                  </a:lnTo>
                  <a:lnTo>
                    <a:pt x="0" y="142191"/>
                  </a:lnTo>
                  <a:lnTo>
                    <a:pt x="6151" y="100928"/>
                  </a:lnTo>
                  <a:lnTo>
                    <a:pt x="24013" y="63223"/>
                  </a:lnTo>
                  <a:lnTo>
                    <a:pt x="52044" y="32312"/>
                  </a:lnTo>
                  <a:lnTo>
                    <a:pt x="87841" y="10856"/>
                  </a:lnTo>
                  <a:lnTo>
                    <a:pt x="128324" y="694"/>
                  </a:lnTo>
                  <a:lnTo>
                    <a:pt x="142264" y="0"/>
                  </a:lnTo>
                  <a:lnTo>
                    <a:pt x="2496089" y="0"/>
                  </a:lnTo>
                  <a:lnTo>
                    <a:pt x="2537373" y="6148"/>
                  </a:lnTo>
                  <a:lnTo>
                    <a:pt x="2575098" y="24001"/>
                  </a:lnTo>
                  <a:lnTo>
                    <a:pt x="2606025" y="52017"/>
                  </a:lnTo>
                  <a:lnTo>
                    <a:pt x="2627491" y="87796"/>
                  </a:lnTo>
                  <a:lnTo>
                    <a:pt x="2637659" y="128258"/>
                  </a:lnTo>
                  <a:lnTo>
                    <a:pt x="2638353" y="142191"/>
                  </a:lnTo>
                  <a:lnTo>
                    <a:pt x="2638353" y="1615241"/>
                  </a:lnTo>
                  <a:lnTo>
                    <a:pt x="2632202" y="1656504"/>
                  </a:lnTo>
                  <a:lnTo>
                    <a:pt x="2614340" y="1694210"/>
                  </a:lnTo>
                  <a:lnTo>
                    <a:pt x="2586309" y="1725120"/>
                  </a:lnTo>
                  <a:lnTo>
                    <a:pt x="2550512" y="1746576"/>
                  </a:lnTo>
                  <a:lnTo>
                    <a:pt x="2510029" y="1756738"/>
                  </a:lnTo>
                  <a:lnTo>
                    <a:pt x="2496089" y="1757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859439" y="7006211"/>
              <a:ext cx="2647315" cy="1765300"/>
            </a:xfrm>
            <a:custGeom>
              <a:avLst/>
              <a:gdLst/>
              <a:ahLst/>
              <a:cxnLst/>
              <a:rect l="l" t="t" r="r" b="b"/>
              <a:pathLst>
                <a:path w="2647315" h="1765300">
                  <a:moveTo>
                    <a:pt x="113423" y="12700"/>
                  </a:moveTo>
                  <a:lnTo>
                    <a:pt x="84101" y="12700"/>
                  </a:lnTo>
                  <a:lnTo>
                    <a:pt x="90698" y="0"/>
                  </a:lnTo>
                  <a:lnTo>
                    <a:pt x="120026" y="0"/>
                  </a:lnTo>
                  <a:lnTo>
                    <a:pt x="113423" y="12700"/>
                  </a:lnTo>
                  <a:close/>
                </a:path>
                <a:path w="2647315" h="1765300">
                  <a:moveTo>
                    <a:pt x="2563253" y="12700"/>
                  </a:moveTo>
                  <a:lnTo>
                    <a:pt x="2534165" y="12700"/>
                  </a:lnTo>
                  <a:lnTo>
                    <a:pt x="2527567" y="0"/>
                  </a:lnTo>
                  <a:lnTo>
                    <a:pt x="2556687" y="0"/>
                  </a:lnTo>
                  <a:lnTo>
                    <a:pt x="2563253" y="12700"/>
                  </a:lnTo>
                  <a:close/>
                </a:path>
                <a:path w="2647315" h="1765300">
                  <a:moveTo>
                    <a:pt x="81977" y="25400"/>
                  </a:moveTo>
                  <a:lnTo>
                    <a:pt x="59412" y="25400"/>
                  </a:lnTo>
                  <a:lnTo>
                    <a:pt x="65312" y="12700"/>
                  </a:lnTo>
                  <a:lnTo>
                    <a:pt x="88007" y="12700"/>
                  </a:lnTo>
                  <a:lnTo>
                    <a:pt x="81977" y="25400"/>
                  </a:lnTo>
                  <a:close/>
                </a:path>
                <a:path w="2647315" h="1765300">
                  <a:moveTo>
                    <a:pt x="2587816" y="25400"/>
                  </a:moveTo>
                  <a:lnTo>
                    <a:pt x="2565585" y="25400"/>
                  </a:lnTo>
                  <a:lnTo>
                    <a:pt x="2559560" y="12700"/>
                  </a:lnTo>
                  <a:lnTo>
                    <a:pt x="2581947" y="12700"/>
                  </a:lnTo>
                  <a:lnTo>
                    <a:pt x="2587816" y="25400"/>
                  </a:lnTo>
                  <a:close/>
                </a:path>
                <a:path w="2647315" h="1765300">
                  <a:moveTo>
                    <a:pt x="59532" y="38100"/>
                  </a:moveTo>
                  <a:lnTo>
                    <a:pt x="43059" y="38100"/>
                  </a:lnTo>
                  <a:lnTo>
                    <a:pt x="48286" y="25400"/>
                  </a:lnTo>
                  <a:lnTo>
                    <a:pt x="64854" y="25400"/>
                  </a:lnTo>
                  <a:lnTo>
                    <a:pt x="59532" y="38100"/>
                  </a:lnTo>
                  <a:close/>
                </a:path>
                <a:path w="2647315" h="1765300">
                  <a:moveTo>
                    <a:pt x="2598882" y="38100"/>
                  </a:moveTo>
                  <a:lnTo>
                    <a:pt x="2588010" y="38100"/>
                  </a:lnTo>
                  <a:lnTo>
                    <a:pt x="2582693" y="25400"/>
                  </a:lnTo>
                  <a:lnTo>
                    <a:pt x="2593461" y="25400"/>
                  </a:lnTo>
                  <a:lnTo>
                    <a:pt x="2598882" y="38100"/>
                  </a:lnTo>
                  <a:close/>
                </a:path>
                <a:path w="2647315" h="1765300">
                  <a:moveTo>
                    <a:pt x="44851" y="50800"/>
                  </a:moveTo>
                  <a:lnTo>
                    <a:pt x="33379" y="50800"/>
                  </a:lnTo>
                  <a:lnTo>
                    <a:pt x="38082" y="38100"/>
                  </a:lnTo>
                  <a:lnTo>
                    <a:pt x="49519" y="38100"/>
                  </a:lnTo>
                  <a:lnTo>
                    <a:pt x="44851" y="50800"/>
                  </a:lnTo>
                  <a:close/>
                </a:path>
                <a:path w="2647315" h="1765300">
                  <a:moveTo>
                    <a:pt x="2613704" y="50800"/>
                  </a:moveTo>
                  <a:lnTo>
                    <a:pt x="2602676" y="50800"/>
                  </a:lnTo>
                  <a:lnTo>
                    <a:pt x="2598013" y="38100"/>
                  </a:lnTo>
                  <a:lnTo>
                    <a:pt x="2609028" y="38100"/>
                  </a:lnTo>
                  <a:lnTo>
                    <a:pt x="2613704" y="50800"/>
                  </a:lnTo>
                  <a:close/>
                </a:path>
                <a:path w="2647315" h="1765300">
                  <a:moveTo>
                    <a:pt x="36286" y="63500"/>
                  </a:moveTo>
                  <a:lnTo>
                    <a:pt x="24793" y="63500"/>
                  </a:lnTo>
                  <a:lnTo>
                    <a:pt x="28949" y="50800"/>
                  </a:lnTo>
                  <a:lnTo>
                    <a:pt x="40440" y="50800"/>
                  </a:lnTo>
                  <a:lnTo>
                    <a:pt x="36286" y="63500"/>
                  </a:lnTo>
                  <a:close/>
                </a:path>
                <a:path w="2647315" h="1765300">
                  <a:moveTo>
                    <a:pt x="2622239" y="63500"/>
                  </a:moveTo>
                  <a:lnTo>
                    <a:pt x="2611232" y="63500"/>
                  </a:lnTo>
                  <a:lnTo>
                    <a:pt x="2607082" y="50800"/>
                  </a:lnTo>
                  <a:lnTo>
                    <a:pt x="2618108" y="50800"/>
                  </a:lnTo>
                  <a:lnTo>
                    <a:pt x="2622239" y="63500"/>
                  </a:lnTo>
                  <a:close/>
                </a:path>
                <a:path w="2647315" h="1765300">
                  <a:moveTo>
                    <a:pt x="25435" y="76200"/>
                  </a:moveTo>
                  <a:lnTo>
                    <a:pt x="17379" y="76200"/>
                  </a:lnTo>
                  <a:lnTo>
                    <a:pt x="20930" y="63500"/>
                  </a:lnTo>
                  <a:lnTo>
                    <a:pt x="28765" y="63500"/>
                  </a:lnTo>
                  <a:lnTo>
                    <a:pt x="25435" y="76200"/>
                  </a:lnTo>
                  <a:close/>
                </a:path>
                <a:path w="2647315" h="1765300">
                  <a:moveTo>
                    <a:pt x="2629608" y="76200"/>
                  </a:moveTo>
                  <a:lnTo>
                    <a:pt x="2622071" y="76200"/>
                  </a:lnTo>
                  <a:lnTo>
                    <a:pt x="2618744" y="63500"/>
                  </a:lnTo>
                  <a:lnTo>
                    <a:pt x="2626079" y="63500"/>
                  </a:lnTo>
                  <a:lnTo>
                    <a:pt x="2629608" y="76200"/>
                  </a:lnTo>
                  <a:close/>
                </a:path>
                <a:path w="2647315" h="1765300">
                  <a:moveTo>
                    <a:pt x="19653" y="88900"/>
                  </a:moveTo>
                  <a:lnTo>
                    <a:pt x="11214" y="88900"/>
                  </a:lnTo>
                  <a:lnTo>
                    <a:pt x="14140" y="76200"/>
                  </a:lnTo>
                  <a:lnTo>
                    <a:pt x="22398" y="76200"/>
                  </a:lnTo>
                  <a:lnTo>
                    <a:pt x="19653" y="88900"/>
                  </a:lnTo>
                  <a:close/>
                </a:path>
                <a:path w="2647315" h="1765300">
                  <a:moveTo>
                    <a:pt x="2635736" y="88900"/>
                  </a:moveTo>
                  <a:lnTo>
                    <a:pt x="2627846" y="88900"/>
                  </a:lnTo>
                  <a:lnTo>
                    <a:pt x="2625105" y="76200"/>
                  </a:lnTo>
                  <a:lnTo>
                    <a:pt x="2632827" y="76200"/>
                  </a:lnTo>
                  <a:lnTo>
                    <a:pt x="2635736" y="88900"/>
                  </a:lnTo>
                  <a:close/>
                </a:path>
                <a:path w="2647315" h="1765300">
                  <a:moveTo>
                    <a:pt x="15092" y="101600"/>
                  </a:moveTo>
                  <a:lnTo>
                    <a:pt x="6350" y="101600"/>
                  </a:lnTo>
                  <a:lnTo>
                    <a:pt x="8613" y="88900"/>
                  </a:lnTo>
                  <a:lnTo>
                    <a:pt x="17214" y="88900"/>
                  </a:lnTo>
                  <a:lnTo>
                    <a:pt x="15092" y="101600"/>
                  </a:lnTo>
                  <a:close/>
                </a:path>
                <a:path w="2647315" h="1765300">
                  <a:moveTo>
                    <a:pt x="2640569" y="101600"/>
                  </a:moveTo>
                  <a:lnTo>
                    <a:pt x="2632402" y="101600"/>
                  </a:lnTo>
                  <a:lnTo>
                    <a:pt x="2630283" y="88900"/>
                  </a:lnTo>
                  <a:lnTo>
                    <a:pt x="2638321" y="88900"/>
                  </a:lnTo>
                  <a:lnTo>
                    <a:pt x="2640569" y="101600"/>
                  </a:lnTo>
                  <a:close/>
                </a:path>
                <a:path w="2647315" h="1765300">
                  <a:moveTo>
                    <a:pt x="11802" y="114300"/>
                  </a:moveTo>
                  <a:lnTo>
                    <a:pt x="2842" y="114300"/>
                  </a:lnTo>
                  <a:lnTo>
                    <a:pt x="4427" y="101600"/>
                  </a:lnTo>
                  <a:lnTo>
                    <a:pt x="13288" y="101600"/>
                  </a:lnTo>
                  <a:lnTo>
                    <a:pt x="11802" y="114300"/>
                  </a:lnTo>
                  <a:close/>
                </a:path>
                <a:path w="2647315" h="1765300">
                  <a:moveTo>
                    <a:pt x="2644056" y="114300"/>
                  </a:moveTo>
                  <a:lnTo>
                    <a:pt x="2635689" y="114300"/>
                  </a:lnTo>
                  <a:lnTo>
                    <a:pt x="2634204" y="101600"/>
                  </a:lnTo>
                  <a:lnTo>
                    <a:pt x="2642481" y="101600"/>
                  </a:lnTo>
                  <a:lnTo>
                    <a:pt x="2644056" y="114300"/>
                  </a:lnTo>
                  <a:close/>
                </a:path>
                <a:path w="2647315" h="1765300">
                  <a:moveTo>
                    <a:pt x="9306" y="1625600"/>
                  </a:moveTo>
                  <a:lnTo>
                    <a:pt x="182" y="1625600"/>
                  </a:lnTo>
                  <a:lnTo>
                    <a:pt x="0" y="1612900"/>
                  </a:lnTo>
                  <a:lnTo>
                    <a:pt x="0" y="139700"/>
                  </a:lnTo>
                  <a:lnTo>
                    <a:pt x="182" y="127000"/>
                  </a:lnTo>
                  <a:lnTo>
                    <a:pt x="716" y="127000"/>
                  </a:lnTo>
                  <a:lnTo>
                    <a:pt x="1603" y="114300"/>
                  </a:lnTo>
                  <a:lnTo>
                    <a:pt x="10639" y="114300"/>
                  </a:lnTo>
                  <a:lnTo>
                    <a:pt x="9807" y="127000"/>
                  </a:lnTo>
                  <a:lnTo>
                    <a:pt x="9306" y="139700"/>
                  </a:lnTo>
                  <a:lnTo>
                    <a:pt x="9135" y="139700"/>
                  </a:lnTo>
                  <a:lnTo>
                    <a:pt x="9135" y="1612900"/>
                  </a:lnTo>
                  <a:lnTo>
                    <a:pt x="9306" y="1625600"/>
                  </a:lnTo>
                  <a:close/>
                </a:path>
                <a:path w="2647315" h="1765300">
                  <a:moveTo>
                    <a:pt x="2646670" y="1625600"/>
                  </a:moveTo>
                  <a:lnTo>
                    <a:pt x="2638183" y="1625600"/>
                  </a:lnTo>
                  <a:lnTo>
                    <a:pt x="2638353" y="1612900"/>
                  </a:lnTo>
                  <a:lnTo>
                    <a:pt x="2638353" y="139700"/>
                  </a:lnTo>
                  <a:lnTo>
                    <a:pt x="2638182" y="139700"/>
                  </a:lnTo>
                  <a:lnTo>
                    <a:pt x="2637681" y="127000"/>
                  </a:lnTo>
                  <a:lnTo>
                    <a:pt x="2636850" y="114300"/>
                  </a:lnTo>
                  <a:lnTo>
                    <a:pt x="2645287" y="114300"/>
                  </a:lnTo>
                  <a:lnTo>
                    <a:pt x="2646168" y="127000"/>
                  </a:lnTo>
                  <a:lnTo>
                    <a:pt x="2646699" y="127000"/>
                  </a:lnTo>
                  <a:lnTo>
                    <a:pt x="2646879" y="139700"/>
                  </a:lnTo>
                  <a:lnTo>
                    <a:pt x="2646879" y="1612900"/>
                  </a:lnTo>
                  <a:lnTo>
                    <a:pt x="2646670" y="1625600"/>
                  </a:lnTo>
                  <a:close/>
                </a:path>
                <a:path w="2647315" h="1765300">
                  <a:moveTo>
                    <a:pt x="10639" y="1638300"/>
                  </a:moveTo>
                  <a:lnTo>
                    <a:pt x="1603" y="1638300"/>
                  </a:lnTo>
                  <a:lnTo>
                    <a:pt x="716" y="1625600"/>
                  </a:lnTo>
                  <a:lnTo>
                    <a:pt x="9807" y="1625600"/>
                  </a:lnTo>
                  <a:lnTo>
                    <a:pt x="10639" y="1638300"/>
                  </a:lnTo>
                  <a:close/>
                </a:path>
                <a:path w="2647315" h="1765300">
                  <a:moveTo>
                    <a:pt x="2645206" y="1638300"/>
                  </a:moveTo>
                  <a:lnTo>
                    <a:pt x="2636851" y="1638300"/>
                  </a:lnTo>
                  <a:lnTo>
                    <a:pt x="2637682" y="1625600"/>
                  </a:lnTo>
                  <a:lnTo>
                    <a:pt x="2646112" y="1625600"/>
                  </a:lnTo>
                  <a:lnTo>
                    <a:pt x="2645206" y="1638300"/>
                  </a:lnTo>
                  <a:close/>
                </a:path>
                <a:path w="2647315" h="1765300">
                  <a:moveTo>
                    <a:pt x="13288" y="1651000"/>
                  </a:moveTo>
                  <a:lnTo>
                    <a:pt x="4427" y="1651000"/>
                  </a:lnTo>
                  <a:lnTo>
                    <a:pt x="2842" y="1638300"/>
                  </a:lnTo>
                  <a:lnTo>
                    <a:pt x="11802" y="1638300"/>
                  </a:lnTo>
                  <a:lnTo>
                    <a:pt x="13288" y="1651000"/>
                  </a:lnTo>
                  <a:close/>
                </a:path>
                <a:path w="2647315" h="1765300">
                  <a:moveTo>
                    <a:pt x="2642356" y="1651000"/>
                  </a:moveTo>
                  <a:lnTo>
                    <a:pt x="2634205" y="1651000"/>
                  </a:lnTo>
                  <a:lnTo>
                    <a:pt x="2635690" y="1638300"/>
                  </a:lnTo>
                  <a:lnTo>
                    <a:pt x="2643952" y="1638300"/>
                  </a:lnTo>
                  <a:lnTo>
                    <a:pt x="2642356" y="1651000"/>
                  </a:lnTo>
                  <a:close/>
                </a:path>
                <a:path w="2647315" h="1765300">
                  <a:moveTo>
                    <a:pt x="17214" y="1663700"/>
                  </a:moveTo>
                  <a:lnTo>
                    <a:pt x="8612" y="1663700"/>
                  </a:lnTo>
                  <a:lnTo>
                    <a:pt x="6350" y="1651000"/>
                  </a:lnTo>
                  <a:lnTo>
                    <a:pt x="15092" y="1651000"/>
                  </a:lnTo>
                  <a:lnTo>
                    <a:pt x="17214" y="1663700"/>
                  </a:lnTo>
                  <a:close/>
                </a:path>
                <a:path w="2647315" h="1765300">
                  <a:moveTo>
                    <a:pt x="2638162" y="1663700"/>
                  </a:moveTo>
                  <a:lnTo>
                    <a:pt x="2630283" y="1663700"/>
                  </a:lnTo>
                  <a:lnTo>
                    <a:pt x="2632403" y="1651000"/>
                  </a:lnTo>
                  <a:lnTo>
                    <a:pt x="2640426" y="1651000"/>
                  </a:lnTo>
                  <a:lnTo>
                    <a:pt x="2638162" y="1663700"/>
                  </a:lnTo>
                  <a:close/>
                </a:path>
                <a:path w="2647315" h="1765300">
                  <a:moveTo>
                    <a:pt x="22398" y="1676400"/>
                  </a:moveTo>
                  <a:lnTo>
                    <a:pt x="14140" y="1676400"/>
                  </a:lnTo>
                  <a:lnTo>
                    <a:pt x="11213" y="1663700"/>
                  </a:lnTo>
                  <a:lnTo>
                    <a:pt x="19653" y="1663700"/>
                  </a:lnTo>
                  <a:lnTo>
                    <a:pt x="22398" y="1676400"/>
                  </a:lnTo>
                  <a:close/>
                </a:path>
                <a:path w="2647315" h="1765300">
                  <a:moveTo>
                    <a:pt x="2632642" y="1676400"/>
                  </a:moveTo>
                  <a:lnTo>
                    <a:pt x="2625105" y="1676400"/>
                  </a:lnTo>
                  <a:lnTo>
                    <a:pt x="2627846" y="1663700"/>
                  </a:lnTo>
                  <a:lnTo>
                    <a:pt x="2635562" y="1663700"/>
                  </a:lnTo>
                  <a:lnTo>
                    <a:pt x="2632642" y="1676400"/>
                  </a:lnTo>
                  <a:close/>
                </a:path>
                <a:path w="2647315" h="1765300">
                  <a:moveTo>
                    <a:pt x="28765" y="1689100"/>
                  </a:moveTo>
                  <a:lnTo>
                    <a:pt x="20930" y="1689100"/>
                  </a:lnTo>
                  <a:lnTo>
                    <a:pt x="17379" y="1676400"/>
                  </a:lnTo>
                  <a:lnTo>
                    <a:pt x="25435" y="1676400"/>
                  </a:lnTo>
                  <a:lnTo>
                    <a:pt x="28765" y="1689100"/>
                  </a:lnTo>
                  <a:close/>
                </a:path>
                <a:path w="2647315" h="1765300">
                  <a:moveTo>
                    <a:pt x="2625875" y="1689100"/>
                  </a:moveTo>
                  <a:lnTo>
                    <a:pt x="2618744" y="1689100"/>
                  </a:lnTo>
                  <a:lnTo>
                    <a:pt x="2622071" y="1676400"/>
                  </a:lnTo>
                  <a:lnTo>
                    <a:pt x="2629413" y="1676400"/>
                  </a:lnTo>
                  <a:lnTo>
                    <a:pt x="2625875" y="1689100"/>
                  </a:lnTo>
                  <a:close/>
                </a:path>
                <a:path w="2647315" h="1765300">
                  <a:moveTo>
                    <a:pt x="36286" y="1701800"/>
                  </a:moveTo>
                  <a:lnTo>
                    <a:pt x="28949" y="1701800"/>
                  </a:lnTo>
                  <a:lnTo>
                    <a:pt x="24793" y="1689100"/>
                  </a:lnTo>
                  <a:lnTo>
                    <a:pt x="32388" y="1689100"/>
                  </a:lnTo>
                  <a:lnTo>
                    <a:pt x="36286" y="1701800"/>
                  </a:lnTo>
                  <a:close/>
                </a:path>
                <a:path w="2647315" h="1765300">
                  <a:moveTo>
                    <a:pt x="2617894" y="1701800"/>
                  </a:moveTo>
                  <a:lnTo>
                    <a:pt x="2611232" y="1701800"/>
                  </a:lnTo>
                  <a:lnTo>
                    <a:pt x="2615125" y="1689100"/>
                  </a:lnTo>
                  <a:lnTo>
                    <a:pt x="2622030" y="1689100"/>
                  </a:lnTo>
                  <a:lnTo>
                    <a:pt x="2617894" y="1701800"/>
                  </a:lnTo>
                  <a:close/>
                </a:path>
                <a:path w="2647315" h="1765300">
                  <a:moveTo>
                    <a:pt x="49519" y="1714500"/>
                  </a:moveTo>
                  <a:lnTo>
                    <a:pt x="38082" y="1714500"/>
                  </a:lnTo>
                  <a:lnTo>
                    <a:pt x="33379" y="1701800"/>
                  </a:lnTo>
                  <a:lnTo>
                    <a:pt x="44851" y="1701800"/>
                  </a:lnTo>
                  <a:lnTo>
                    <a:pt x="49519" y="1714500"/>
                  </a:lnTo>
                  <a:close/>
                </a:path>
                <a:path w="2647315" h="1765300">
                  <a:moveTo>
                    <a:pt x="2608812" y="1714500"/>
                  </a:moveTo>
                  <a:lnTo>
                    <a:pt x="2598012" y="1714500"/>
                  </a:lnTo>
                  <a:lnTo>
                    <a:pt x="2602675" y="1701800"/>
                  </a:lnTo>
                  <a:lnTo>
                    <a:pt x="2613488" y="1701800"/>
                  </a:lnTo>
                  <a:lnTo>
                    <a:pt x="2608812" y="1714500"/>
                  </a:lnTo>
                  <a:close/>
                </a:path>
                <a:path w="2647315" h="1765300">
                  <a:moveTo>
                    <a:pt x="64854" y="1727200"/>
                  </a:moveTo>
                  <a:lnTo>
                    <a:pt x="48286" y="1727200"/>
                  </a:lnTo>
                  <a:lnTo>
                    <a:pt x="43059" y="1714500"/>
                  </a:lnTo>
                  <a:lnTo>
                    <a:pt x="59531" y="1714500"/>
                  </a:lnTo>
                  <a:lnTo>
                    <a:pt x="64854" y="1727200"/>
                  </a:lnTo>
                  <a:close/>
                </a:path>
                <a:path w="2647315" h="1765300">
                  <a:moveTo>
                    <a:pt x="2598672" y="1727200"/>
                  </a:moveTo>
                  <a:lnTo>
                    <a:pt x="2582692" y="1727200"/>
                  </a:lnTo>
                  <a:lnTo>
                    <a:pt x="2588010" y="1714500"/>
                  </a:lnTo>
                  <a:lnTo>
                    <a:pt x="2603865" y="1714500"/>
                  </a:lnTo>
                  <a:lnTo>
                    <a:pt x="2598672" y="1727200"/>
                  </a:lnTo>
                  <a:close/>
                </a:path>
                <a:path w="2647315" h="1765300">
                  <a:moveTo>
                    <a:pt x="81977" y="1739900"/>
                  </a:moveTo>
                  <a:lnTo>
                    <a:pt x="65312" y="1739900"/>
                  </a:lnTo>
                  <a:lnTo>
                    <a:pt x="59412" y="1727200"/>
                  </a:lnTo>
                  <a:lnTo>
                    <a:pt x="76104" y="1727200"/>
                  </a:lnTo>
                  <a:lnTo>
                    <a:pt x="81977" y="1739900"/>
                  </a:lnTo>
                  <a:close/>
                </a:path>
                <a:path w="2647315" h="1765300">
                  <a:moveTo>
                    <a:pt x="2581759" y="1739900"/>
                  </a:moveTo>
                  <a:lnTo>
                    <a:pt x="2565585" y="1739900"/>
                  </a:lnTo>
                  <a:lnTo>
                    <a:pt x="2571453" y="1727200"/>
                  </a:lnTo>
                  <a:lnTo>
                    <a:pt x="2587618" y="1727200"/>
                  </a:lnTo>
                  <a:lnTo>
                    <a:pt x="2581759" y="1739900"/>
                  </a:lnTo>
                  <a:close/>
                </a:path>
                <a:path w="2647315" h="1765300">
                  <a:moveTo>
                    <a:pt x="113423" y="1752600"/>
                  </a:moveTo>
                  <a:lnTo>
                    <a:pt x="90698" y="1752600"/>
                  </a:lnTo>
                  <a:lnTo>
                    <a:pt x="84101" y="1739900"/>
                  </a:lnTo>
                  <a:lnTo>
                    <a:pt x="106917" y="1739900"/>
                  </a:lnTo>
                  <a:lnTo>
                    <a:pt x="113423" y="1752600"/>
                  </a:lnTo>
                  <a:close/>
                </a:path>
                <a:path w="2647315" h="1765300">
                  <a:moveTo>
                    <a:pt x="2556548" y="1752600"/>
                  </a:moveTo>
                  <a:lnTo>
                    <a:pt x="2534165" y="1752600"/>
                  </a:lnTo>
                  <a:lnTo>
                    <a:pt x="2540666" y="1739900"/>
                  </a:lnTo>
                  <a:lnTo>
                    <a:pt x="2563099" y="1739900"/>
                  </a:lnTo>
                  <a:lnTo>
                    <a:pt x="2556548" y="1752600"/>
                  </a:lnTo>
                  <a:close/>
                </a:path>
                <a:path w="2647315" h="1765300">
                  <a:moveTo>
                    <a:pt x="2507889" y="1765300"/>
                  </a:moveTo>
                  <a:lnTo>
                    <a:pt x="132498" y="1765300"/>
                  </a:lnTo>
                  <a:lnTo>
                    <a:pt x="125354" y="1752600"/>
                  </a:lnTo>
                  <a:lnTo>
                    <a:pt x="2515025" y="1752600"/>
                  </a:lnTo>
                  <a:lnTo>
                    <a:pt x="2507889" y="17653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612" y="6108024"/>
              <a:ext cx="5167974" cy="4110565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729575" y="780352"/>
            <a:ext cx="897890" cy="930275"/>
            <a:chOff x="729575" y="780352"/>
            <a:chExt cx="897890" cy="930275"/>
          </a:xfrm>
        </p:grpSpPr>
        <p:sp>
          <p:nvSpPr>
            <p:cNvPr id="41" name="object 41"/>
            <p:cNvSpPr/>
            <p:nvPr/>
          </p:nvSpPr>
          <p:spPr>
            <a:xfrm>
              <a:off x="735970" y="1037366"/>
              <a:ext cx="784225" cy="666750"/>
            </a:xfrm>
            <a:custGeom>
              <a:avLst/>
              <a:gdLst/>
              <a:ahLst/>
              <a:cxnLst/>
              <a:rect l="l" t="t" r="r" b="b"/>
              <a:pathLst>
                <a:path w="784225" h="666750">
                  <a:moveTo>
                    <a:pt x="729576" y="469657"/>
                  </a:moveTo>
                  <a:lnTo>
                    <a:pt x="230136" y="660769"/>
                  </a:lnTo>
                  <a:lnTo>
                    <a:pt x="196925" y="666331"/>
                  </a:lnTo>
                  <a:lnTo>
                    <a:pt x="165249" y="658968"/>
                  </a:lnTo>
                  <a:lnTo>
                    <a:pt x="138632" y="640259"/>
                  </a:lnTo>
                  <a:lnTo>
                    <a:pt x="120602" y="611786"/>
                  </a:lnTo>
                  <a:lnTo>
                    <a:pt x="5587" y="311212"/>
                  </a:lnTo>
                  <a:lnTo>
                    <a:pt x="0" y="277964"/>
                  </a:lnTo>
                  <a:lnTo>
                    <a:pt x="7329" y="246267"/>
                  </a:lnTo>
                  <a:lnTo>
                    <a:pt x="26001" y="219646"/>
                  </a:lnTo>
                  <a:lnTo>
                    <a:pt x="54443" y="201622"/>
                  </a:lnTo>
                  <a:lnTo>
                    <a:pt x="111080" y="179950"/>
                  </a:lnTo>
                  <a:lnTo>
                    <a:pt x="98765" y="147767"/>
                  </a:lnTo>
                  <a:lnTo>
                    <a:pt x="484932" y="0"/>
                  </a:lnTo>
                  <a:lnTo>
                    <a:pt x="497247" y="32182"/>
                  </a:lnTo>
                  <a:lnTo>
                    <a:pt x="553883" y="10510"/>
                  </a:lnTo>
                  <a:lnTo>
                    <a:pt x="618793" y="12290"/>
                  </a:lnTo>
                  <a:lnTo>
                    <a:pt x="663448" y="59481"/>
                  </a:lnTo>
                  <a:lnTo>
                    <a:pt x="778463" y="360055"/>
                  </a:lnTo>
                  <a:lnTo>
                    <a:pt x="784045" y="393291"/>
                  </a:lnTo>
                  <a:lnTo>
                    <a:pt x="776713" y="424990"/>
                  </a:lnTo>
                  <a:lnTo>
                    <a:pt x="758035" y="451622"/>
                  </a:lnTo>
                  <a:lnTo>
                    <a:pt x="729576" y="469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29575" y="1030099"/>
              <a:ext cx="796925" cy="680085"/>
            </a:xfrm>
            <a:custGeom>
              <a:avLst/>
              <a:gdLst/>
              <a:ahLst/>
              <a:cxnLst/>
              <a:rect l="l" t="t" r="r" b="b"/>
              <a:pathLst>
                <a:path w="796925" h="680085">
                  <a:moveTo>
                    <a:pt x="738269" y="482929"/>
                  </a:moveTo>
                  <a:lnTo>
                    <a:pt x="238829" y="674040"/>
                  </a:lnTo>
                  <a:lnTo>
                    <a:pt x="203129" y="680002"/>
                  </a:lnTo>
                  <a:lnTo>
                    <a:pt x="169043" y="672065"/>
                  </a:lnTo>
                  <a:lnTo>
                    <a:pt x="140392" y="651944"/>
                  </a:lnTo>
                  <a:lnTo>
                    <a:pt x="120998" y="621349"/>
                  </a:lnTo>
                  <a:lnTo>
                    <a:pt x="5983" y="320775"/>
                  </a:lnTo>
                  <a:lnTo>
                    <a:pt x="0" y="285049"/>
                  </a:lnTo>
                  <a:lnTo>
                    <a:pt x="7899" y="250940"/>
                  </a:lnTo>
                  <a:lnTo>
                    <a:pt x="27981" y="222277"/>
                  </a:lnTo>
                  <a:lnTo>
                    <a:pt x="58541" y="202884"/>
                  </a:lnTo>
                  <a:lnTo>
                    <a:pt x="109178" y="183508"/>
                  </a:lnTo>
                  <a:lnTo>
                    <a:pt x="97886" y="153997"/>
                  </a:lnTo>
                  <a:lnTo>
                    <a:pt x="99533" y="150303"/>
                  </a:lnTo>
                  <a:lnTo>
                    <a:pt x="492329" y="0"/>
                  </a:lnTo>
                  <a:lnTo>
                    <a:pt x="496052" y="1638"/>
                  </a:lnTo>
                  <a:lnTo>
                    <a:pt x="499624" y="10975"/>
                  </a:lnTo>
                  <a:lnTo>
                    <a:pt x="113458" y="158742"/>
                  </a:lnTo>
                  <a:lnTo>
                    <a:pt x="124750" y="188253"/>
                  </a:lnTo>
                  <a:lnTo>
                    <a:pt x="123103" y="191947"/>
                  </a:lnTo>
                  <a:lnTo>
                    <a:pt x="63136" y="214893"/>
                  </a:lnTo>
                  <a:lnTo>
                    <a:pt x="36872" y="231555"/>
                  </a:lnTo>
                  <a:lnTo>
                    <a:pt x="19619" y="256179"/>
                  </a:lnTo>
                  <a:lnTo>
                    <a:pt x="12836" y="285482"/>
                  </a:lnTo>
                  <a:lnTo>
                    <a:pt x="17982" y="316183"/>
                  </a:lnTo>
                  <a:lnTo>
                    <a:pt x="132997" y="616757"/>
                  </a:lnTo>
                  <a:lnTo>
                    <a:pt x="149661" y="643052"/>
                  </a:lnTo>
                  <a:lnTo>
                    <a:pt x="174272" y="660342"/>
                  </a:lnTo>
                  <a:lnTo>
                    <a:pt x="203556" y="667158"/>
                  </a:lnTo>
                  <a:lnTo>
                    <a:pt x="234234" y="662031"/>
                  </a:lnTo>
                  <a:lnTo>
                    <a:pt x="774646" y="455242"/>
                  </a:lnTo>
                  <a:lnTo>
                    <a:pt x="768834" y="463534"/>
                  </a:lnTo>
                  <a:lnTo>
                    <a:pt x="738269" y="482929"/>
                  </a:lnTo>
                  <a:close/>
                </a:path>
                <a:path w="796925" h="680085">
                  <a:moveTo>
                    <a:pt x="774646" y="455242"/>
                  </a:moveTo>
                  <a:lnTo>
                    <a:pt x="733674" y="470920"/>
                  </a:lnTo>
                  <a:lnTo>
                    <a:pt x="759943" y="454256"/>
                  </a:lnTo>
                  <a:lnTo>
                    <a:pt x="777206" y="429628"/>
                  </a:lnTo>
                  <a:lnTo>
                    <a:pt x="784000" y="400321"/>
                  </a:lnTo>
                  <a:lnTo>
                    <a:pt x="778858" y="369618"/>
                  </a:lnTo>
                  <a:lnTo>
                    <a:pt x="663843" y="69044"/>
                  </a:lnTo>
                  <a:lnTo>
                    <a:pt x="647175" y="42751"/>
                  </a:lnTo>
                  <a:lnTo>
                    <a:pt x="622553" y="25466"/>
                  </a:lnTo>
                  <a:lnTo>
                    <a:pt x="593259" y="18653"/>
                  </a:lnTo>
                  <a:lnTo>
                    <a:pt x="562576" y="23782"/>
                  </a:lnTo>
                  <a:lnTo>
                    <a:pt x="502610" y="46728"/>
                  </a:lnTo>
                  <a:lnTo>
                    <a:pt x="498918" y="45078"/>
                  </a:lnTo>
                  <a:lnTo>
                    <a:pt x="487625" y="15567"/>
                  </a:lnTo>
                  <a:lnTo>
                    <a:pt x="499624" y="10975"/>
                  </a:lnTo>
                  <a:lnTo>
                    <a:pt x="507344" y="31149"/>
                  </a:lnTo>
                  <a:lnTo>
                    <a:pt x="557981" y="11773"/>
                  </a:lnTo>
                  <a:lnTo>
                    <a:pt x="627782" y="13742"/>
                  </a:lnTo>
                  <a:lnTo>
                    <a:pt x="675843" y="64452"/>
                  </a:lnTo>
                  <a:lnTo>
                    <a:pt x="790858" y="365026"/>
                  </a:lnTo>
                  <a:lnTo>
                    <a:pt x="796836" y="400755"/>
                  </a:lnTo>
                  <a:lnTo>
                    <a:pt x="788926" y="434867"/>
                  </a:lnTo>
                  <a:lnTo>
                    <a:pt x="774646" y="455242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268057" y="1216958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39711" y="341987"/>
                  </a:moveTo>
                  <a:lnTo>
                    <a:pt x="193467" y="352905"/>
                  </a:lnTo>
                  <a:lnTo>
                    <a:pt x="147562" y="351343"/>
                  </a:lnTo>
                  <a:lnTo>
                    <a:pt x="104176" y="338274"/>
                  </a:lnTo>
                  <a:lnTo>
                    <a:pt x="65489" y="314671"/>
                  </a:lnTo>
                  <a:lnTo>
                    <a:pt x="33679" y="281507"/>
                  </a:lnTo>
                  <a:lnTo>
                    <a:pt x="10928" y="239754"/>
                  </a:lnTo>
                  <a:lnTo>
                    <a:pt x="0" y="193490"/>
                  </a:lnTo>
                  <a:lnTo>
                    <a:pt x="1545" y="147565"/>
                  </a:lnTo>
                  <a:lnTo>
                    <a:pt x="14594" y="104163"/>
                  </a:lnTo>
                  <a:lnTo>
                    <a:pt x="38171" y="65466"/>
                  </a:lnTo>
                  <a:lnTo>
                    <a:pt x="71306" y="33654"/>
                  </a:lnTo>
                  <a:lnTo>
                    <a:pt x="113025" y="10911"/>
                  </a:lnTo>
                  <a:lnTo>
                    <a:pt x="159257" y="0"/>
                  </a:lnTo>
                  <a:lnTo>
                    <a:pt x="205155" y="1569"/>
                  </a:lnTo>
                  <a:lnTo>
                    <a:pt x="248538" y="14644"/>
                  </a:lnTo>
                  <a:lnTo>
                    <a:pt x="287224" y="38250"/>
                  </a:lnTo>
                  <a:lnTo>
                    <a:pt x="319031" y="71412"/>
                  </a:lnTo>
                  <a:lnTo>
                    <a:pt x="341778" y="113154"/>
                  </a:lnTo>
                  <a:lnTo>
                    <a:pt x="352711" y="159429"/>
                  </a:lnTo>
                  <a:lnTo>
                    <a:pt x="351167" y="205356"/>
                  </a:lnTo>
                  <a:lnTo>
                    <a:pt x="338121" y="248755"/>
                  </a:lnTo>
                  <a:lnTo>
                    <a:pt x="314547" y="287446"/>
                  </a:lnTo>
                  <a:lnTo>
                    <a:pt x="281419" y="319250"/>
                  </a:lnTo>
                  <a:lnTo>
                    <a:pt x="239711" y="341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261690" y="1210589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59">
                  <a:moveTo>
                    <a:pt x="247444" y="354579"/>
                  </a:moveTo>
                  <a:lnTo>
                    <a:pt x="200507" y="365641"/>
                  </a:lnTo>
                  <a:lnTo>
                    <a:pt x="152944" y="363991"/>
                  </a:lnTo>
                  <a:lnTo>
                    <a:pt x="107963" y="350427"/>
                  </a:lnTo>
                  <a:lnTo>
                    <a:pt x="67843" y="325966"/>
                  </a:lnTo>
                  <a:lnTo>
                    <a:pt x="34861" y="291625"/>
                  </a:lnTo>
                  <a:lnTo>
                    <a:pt x="11295" y="248419"/>
                  </a:lnTo>
                  <a:lnTo>
                    <a:pt x="0" y="200518"/>
                  </a:lnTo>
                  <a:lnTo>
                    <a:pt x="1631" y="152932"/>
                  </a:lnTo>
                  <a:lnTo>
                    <a:pt x="15174" y="107937"/>
                  </a:lnTo>
                  <a:lnTo>
                    <a:pt x="39610" y="67811"/>
                  </a:lnTo>
                  <a:lnTo>
                    <a:pt x="73923" y="34831"/>
                  </a:lnTo>
                  <a:lnTo>
                    <a:pt x="117094" y="11275"/>
                  </a:lnTo>
                  <a:lnTo>
                    <a:pt x="164950" y="0"/>
                  </a:lnTo>
                  <a:lnTo>
                    <a:pt x="181075" y="560"/>
                  </a:lnTo>
                  <a:lnTo>
                    <a:pt x="121689" y="23284"/>
                  </a:lnTo>
                  <a:lnTo>
                    <a:pt x="81534" y="45194"/>
                  </a:lnTo>
                  <a:lnTo>
                    <a:pt x="49622" y="75868"/>
                  </a:lnTo>
                  <a:lnTo>
                    <a:pt x="26898" y="113187"/>
                  </a:lnTo>
                  <a:lnTo>
                    <a:pt x="14306" y="155032"/>
                  </a:lnTo>
                  <a:lnTo>
                    <a:pt x="12790" y="199285"/>
                  </a:lnTo>
                  <a:lnTo>
                    <a:pt x="23295" y="243828"/>
                  </a:lnTo>
                  <a:lnTo>
                    <a:pt x="45208" y="284005"/>
                  </a:lnTo>
                  <a:lnTo>
                    <a:pt x="75878" y="315942"/>
                  </a:lnTo>
                  <a:lnTo>
                    <a:pt x="113188" y="338692"/>
                  </a:lnTo>
                  <a:lnTo>
                    <a:pt x="155020" y="351309"/>
                  </a:lnTo>
                  <a:lnTo>
                    <a:pt x="199256" y="352844"/>
                  </a:lnTo>
                  <a:lnTo>
                    <a:pt x="243781" y="342351"/>
                  </a:lnTo>
                  <a:lnTo>
                    <a:pt x="303166" y="319627"/>
                  </a:lnTo>
                  <a:lnTo>
                    <a:pt x="291535" y="330809"/>
                  </a:lnTo>
                  <a:lnTo>
                    <a:pt x="249216" y="353901"/>
                  </a:lnTo>
                  <a:lnTo>
                    <a:pt x="247444" y="354579"/>
                  </a:lnTo>
                  <a:close/>
                </a:path>
                <a:path w="365760" h="365759">
                  <a:moveTo>
                    <a:pt x="121689" y="23284"/>
                  </a:moveTo>
                  <a:close/>
                </a:path>
                <a:path w="365760" h="365759">
                  <a:moveTo>
                    <a:pt x="303166" y="319627"/>
                  </a:moveTo>
                  <a:lnTo>
                    <a:pt x="243781" y="342351"/>
                  </a:lnTo>
                  <a:lnTo>
                    <a:pt x="283923" y="320446"/>
                  </a:lnTo>
                  <a:lnTo>
                    <a:pt x="315827" y="289776"/>
                  </a:lnTo>
                  <a:lnTo>
                    <a:pt x="338546" y="252459"/>
                  </a:lnTo>
                  <a:lnTo>
                    <a:pt x="351135" y="210615"/>
                  </a:lnTo>
                  <a:lnTo>
                    <a:pt x="352650" y="166362"/>
                  </a:lnTo>
                  <a:lnTo>
                    <a:pt x="342145" y="121819"/>
                  </a:lnTo>
                  <a:lnTo>
                    <a:pt x="320232" y="81642"/>
                  </a:lnTo>
                  <a:lnTo>
                    <a:pt x="289563" y="49704"/>
                  </a:lnTo>
                  <a:lnTo>
                    <a:pt x="252256" y="26953"/>
                  </a:lnTo>
                  <a:lnTo>
                    <a:pt x="210429" y="14335"/>
                  </a:lnTo>
                  <a:lnTo>
                    <a:pt x="166201" y="12796"/>
                  </a:lnTo>
                  <a:lnTo>
                    <a:pt x="121689" y="23284"/>
                  </a:lnTo>
                  <a:lnTo>
                    <a:pt x="181075" y="560"/>
                  </a:lnTo>
                  <a:lnTo>
                    <a:pt x="257481" y="15218"/>
                  </a:lnTo>
                  <a:lnTo>
                    <a:pt x="297598" y="39680"/>
                  </a:lnTo>
                  <a:lnTo>
                    <a:pt x="330579" y="74022"/>
                  </a:lnTo>
                  <a:lnTo>
                    <a:pt x="354145" y="117228"/>
                  </a:lnTo>
                  <a:lnTo>
                    <a:pt x="365441" y="165128"/>
                  </a:lnTo>
                  <a:lnTo>
                    <a:pt x="363810" y="212714"/>
                  </a:lnTo>
                  <a:lnTo>
                    <a:pt x="350270" y="257708"/>
                  </a:lnTo>
                  <a:lnTo>
                    <a:pt x="325839" y="297832"/>
                  </a:lnTo>
                  <a:lnTo>
                    <a:pt x="303166" y="319627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4538" y="1293026"/>
              <a:ext cx="158996" cy="20476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76603" y="934349"/>
              <a:ext cx="464820" cy="255270"/>
            </a:xfrm>
            <a:custGeom>
              <a:avLst/>
              <a:gdLst/>
              <a:ahLst/>
              <a:cxnLst/>
              <a:rect l="l" t="t" r="r" b="b"/>
              <a:pathLst>
                <a:path w="464819" h="255269">
                  <a:moveTo>
                    <a:pt x="450899" y="100492"/>
                  </a:moveTo>
                  <a:lnTo>
                    <a:pt x="51533" y="253309"/>
                  </a:lnTo>
                  <a:lnTo>
                    <a:pt x="43236" y="254696"/>
                  </a:lnTo>
                  <a:lnTo>
                    <a:pt x="35314" y="252851"/>
                  </a:lnTo>
                  <a:lnTo>
                    <a:pt x="28654" y="248169"/>
                  </a:lnTo>
                  <a:lnTo>
                    <a:pt x="24141" y="241041"/>
                  </a:lnTo>
                  <a:lnTo>
                    <a:pt x="1395" y="181599"/>
                  </a:lnTo>
                  <a:lnTo>
                    <a:pt x="0" y="173284"/>
                  </a:lnTo>
                  <a:lnTo>
                    <a:pt x="1836" y="165362"/>
                  </a:lnTo>
                  <a:lnTo>
                    <a:pt x="6507" y="158710"/>
                  </a:lnTo>
                  <a:lnTo>
                    <a:pt x="13612" y="154209"/>
                  </a:lnTo>
                  <a:lnTo>
                    <a:pt x="412978" y="1391"/>
                  </a:lnTo>
                  <a:lnTo>
                    <a:pt x="421273" y="0"/>
                  </a:lnTo>
                  <a:lnTo>
                    <a:pt x="429191" y="1834"/>
                  </a:lnTo>
                  <a:lnTo>
                    <a:pt x="435847" y="6506"/>
                  </a:lnTo>
                  <a:lnTo>
                    <a:pt x="440359" y="13629"/>
                  </a:lnTo>
                  <a:lnTo>
                    <a:pt x="463104" y="73071"/>
                  </a:lnTo>
                  <a:lnTo>
                    <a:pt x="464502" y="81391"/>
                  </a:lnTo>
                  <a:lnTo>
                    <a:pt x="462669" y="89324"/>
                  </a:lnTo>
                  <a:lnTo>
                    <a:pt x="458002" y="95985"/>
                  </a:lnTo>
                  <a:lnTo>
                    <a:pt x="450899" y="1004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70189" y="927931"/>
              <a:ext cx="477520" cy="267970"/>
            </a:xfrm>
            <a:custGeom>
              <a:avLst/>
              <a:gdLst/>
              <a:ahLst/>
              <a:cxnLst/>
              <a:rect l="l" t="t" r="r" b="b"/>
              <a:pathLst>
                <a:path w="477519" h="267969">
                  <a:moveTo>
                    <a:pt x="459610" y="112914"/>
                  </a:moveTo>
                  <a:lnTo>
                    <a:pt x="60244" y="265731"/>
                  </a:lnTo>
                  <a:lnTo>
                    <a:pt x="49436" y="267536"/>
                  </a:lnTo>
                  <a:lnTo>
                    <a:pt x="39113" y="265131"/>
                  </a:lnTo>
                  <a:lnTo>
                    <a:pt x="30434" y="259032"/>
                  </a:lnTo>
                  <a:lnTo>
                    <a:pt x="24555" y="249755"/>
                  </a:lnTo>
                  <a:lnTo>
                    <a:pt x="1809" y="190312"/>
                  </a:lnTo>
                  <a:lnTo>
                    <a:pt x="0" y="179498"/>
                  </a:lnTo>
                  <a:lnTo>
                    <a:pt x="2394" y="169171"/>
                  </a:lnTo>
                  <a:lnTo>
                    <a:pt x="8476" y="160493"/>
                  </a:lnTo>
                  <a:lnTo>
                    <a:pt x="17728" y="154622"/>
                  </a:lnTo>
                  <a:lnTo>
                    <a:pt x="417094" y="1804"/>
                  </a:lnTo>
                  <a:lnTo>
                    <a:pt x="427902" y="0"/>
                  </a:lnTo>
                  <a:lnTo>
                    <a:pt x="438223" y="2401"/>
                  </a:lnTo>
                  <a:lnTo>
                    <a:pt x="442912" y="5692"/>
                  </a:lnTo>
                  <a:lnTo>
                    <a:pt x="14703" y="169546"/>
                  </a:lnTo>
                  <a:lnTo>
                    <a:pt x="10890" y="178095"/>
                  </a:lnTo>
                  <a:lnTo>
                    <a:pt x="39472" y="252789"/>
                  </a:lnTo>
                  <a:lnTo>
                    <a:pt x="48029" y="256638"/>
                  </a:lnTo>
                  <a:lnTo>
                    <a:pt x="476232" y="92786"/>
                  </a:lnTo>
                  <a:lnTo>
                    <a:pt x="474942" y="98361"/>
                  </a:lnTo>
                  <a:lnTo>
                    <a:pt x="468862" y="107042"/>
                  </a:lnTo>
                  <a:lnTo>
                    <a:pt x="459610" y="112914"/>
                  </a:lnTo>
                  <a:close/>
                </a:path>
                <a:path w="477519" h="267969">
                  <a:moveTo>
                    <a:pt x="476232" y="92786"/>
                  </a:moveTo>
                  <a:lnTo>
                    <a:pt x="462634" y="97989"/>
                  </a:lnTo>
                  <a:lnTo>
                    <a:pt x="466436" y="89410"/>
                  </a:lnTo>
                  <a:lnTo>
                    <a:pt x="437855" y="14717"/>
                  </a:lnTo>
                  <a:lnTo>
                    <a:pt x="429309" y="10897"/>
                  </a:lnTo>
                  <a:lnTo>
                    <a:pt x="442912" y="5692"/>
                  </a:lnTo>
                  <a:lnTo>
                    <a:pt x="446900" y="8491"/>
                  </a:lnTo>
                  <a:lnTo>
                    <a:pt x="452772" y="17751"/>
                  </a:lnTo>
                  <a:lnTo>
                    <a:pt x="475517" y="77193"/>
                  </a:lnTo>
                  <a:lnTo>
                    <a:pt x="477334" y="88025"/>
                  </a:lnTo>
                  <a:lnTo>
                    <a:pt x="476232" y="92786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5650" y="786867"/>
              <a:ext cx="183760" cy="24422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49233" y="780352"/>
              <a:ext cx="197485" cy="258445"/>
            </a:xfrm>
            <a:custGeom>
              <a:avLst/>
              <a:gdLst/>
              <a:ahLst/>
              <a:cxnLst/>
              <a:rect l="l" t="t" r="r" b="b"/>
              <a:pathLst>
                <a:path w="197484" h="258444">
                  <a:moveTo>
                    <a:pt x="195774" y="217593"/>
                  </a:moveTo>
                  <a:lnTo>
                    <a:pt x="90150" y="258010"/>
                  </a:lnTo>
                  <a:lnTo>
                    <a:pt x="86417" y="256341"/>
                  </a:lnTo>
                  <a:lnTo>
                    <a:pt x="2176" y="36191"/>
                  </a:lnTo>
                  <a:lnTo>
                    <a:pt x="434" y="29630"/>
                  </a:lnTo>
                  <a:lnTo>
                    <a:pt x="0" y="22324"/>
                  </a:lnTo>
                  <a:lnTo>
                    <a:pt x="1216" y="14951"/>
                  </a:lnTo>
                  <a:lnTo>
                    <a:pt x="4426" y="8189"/>
                  </a:lnTo>
                  <a:lnTo>
                    <a:pt x="8139" y="2882"/>
                  </a:lnTo>
                  <a:lnTo>
                    <a:pt x="13811" y="0"/>
                  </a:lnTo>
                  <a:lnTo>
                    <a:pt x="20475" y="69"/>
                  </a:lnTo>
                  <a:lnTo>
                    <a:pt x="48171" y="1331"/>
                  </a:lnTo>
                  <a:lnTo>
                    <a:pt x="17924" y="12905"/>
                  </a:lnTo>
                  <a:lnTo>
                    <a:pt x="16268" y="13700"/>
                  </a:lnTo>
                  <a:lnTo>
                    <a:pt x="12428" y="19214"/>
                  </a:lnTo>
                  <a:lnTo>
                    <a:pt x="12080" y="26124"/>
                  </a:lnTo>
                  <a:lnTo>
                    <a:pt x="94855" y="242443"/>
                  </a:lnTo>
                  <a:lnTo>
                    <a:pt x="193879" y="204551"/>
                  </a:lnTo>
                  <a:lnTo>
                    <a:pt x="197440" y="213858"/>
                  </a:lnTo>
                  <a:lnTo>
                    <a:pt x="195774" y="217593"/>
                  </a:lnTo>
                  <a:close/>
                </a:path>
                <a:path w="197484" h="258444">
                  <a:moveTo>
                    <a:pt x="193879" y="204551"/>
                  </a:moveTo>
                  <a:lnTo>
                    <a:pt x="181880" y="209143"/>
                  </a:lnTo>
                  <a:lnTo>
                    <a:pt x="108726" y="17966"/>
                  </a:lnTo>
                  <a:lnTo>
                    <a:pt x="104105" y="16227"/>
                  </a:lnTo>
                  <a:lnTo>
                    <a:pt x="89676" y="16087"/>
                  </a:lnTo>
                  <a:lnTo>
                    <a:pt x="20101" y="12932"/>
                  </a:lnTo>
                  <a:lnTo>
                    <a:pt x="17924" y="12905"/>
                  </a:lnTo>
                  <a:lnTo>
                    <a:pt x="48171" y="1331"/>
                  </a:lnTo>
                  <a:lnTo>
                    <a:pt x="98780" y="3571"/>
                  </a:lnTo>
                  <a:lnTo>
                    <a:pt x="108213" y="5414"/>
                  </a:lnTo>
                  <a:lnTo>
                    <a:pt x="116822" y="10261"/>
                  </a:lnTo>
                  <a:lnTo>
                    <a:pt x="123108" y="19601"/>
                  </a:lnTo>
                  <a:lnTo>
                    <a:pt x="193879" y="204551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0" name="object 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6831" y="881165"/>
            <a:ext cx="181323" cy="12940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5326" y="867291"/>
            <a:ext cx="181326" cy="12942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4218" y="1311066"/>
            <a:ext cx="113918" cy="274230"/>
          </a:xfrm>
          <a:prstGeom prst="rect">
            <a:avLst/>
          </a:prstGeom>
        </p:spPr>
      </p:pic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5784536" y="500263"/>
            <a:ext cx="6588125" cy="16287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none" sz="10500" spc="-390"/>
              <a:t>FEATURES</a:t>
            </a:r>
            <a:endParaRPr sz="10500"/>
          </a:p>
        </p:txBody>
      </p:sp>
      <p:sp>
        <p:nvSpPr>
          <p:cNvPr id="54" name="object 54"/>
          <p:cNvSpPr txBox="1"/>
          <p:nvPr/>
        </p:nvSpPr>
        <p:spPr>
          <a:xfrm>
            <a:off x="1047776" y="2548194"/>
            <a:ext cx="7277100" cy="2991485"/>
          </a:xfrm>
          <a:prstGeom prst="rect">
            <a:avLst/>
          </a:prstGeom>
          <a:solidFill>
            <a:srgbClr val="FFFFFF"/>
          </a:solidFill>
          <a:ln w="3175">
            <a:solidFill>
              <a:srgbClr val="2D4E56"/>
            </a:solidFill>
          </a:ln>
        </p:spPr>
        <p:txBody>
          <a:bodyPr wrap="square" lIns="0" tIns="1638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90"/>
              </a:spcBef>
            </a:pPr>
            <a:r>
              <a:rPr dirty="0" sz="4000" spc="-300">
                <a:latin typeface="Georgia"/>
                <a:cs typeface="Georgia"/>
              </a:rPr>
              <a:t>NO</a:t>
            </a:r>
            <a:r>
              <a:rPr dirty="0" sz="4000" spc="105">
                <a:latin typeface="Georgia"/>
                <a:cs typeface="Georgia"/>
              </a:rPr>
              <a:t> </a:t>
            </a:r>
            <a:r>
              <a:rPr dirty="0" sz="4000" spc="-160">
                <a:latin typeface="Georgia"/>
                <a:cs typeface="Georgia"/>
              </a:rPr>
              <a:t>AGE</a:t>
            </a:r>
            <a:r>
              <a:rPr dirty="0" sz="4000" spc="105">
                <a:latin typeface="Georgia"/>
                <a:cs typeface="Georgia"/>
              </a:rPr>
              <a:t> </a:t>
            </a:r>
            <a:r>
              <a:rPr dirty="0" sz="4000" spc="-195">
                <a:latin typeface="Georgia"/>
                <a:cs typeface="Georgia"/>
              </a:rPr>
              <a:t>LIMIT</a:t>
            </a:r>
            <a:endParaRPr sz="4000">
              <a:latin typeface="Georgia"/>
              <a:cs typeface="Georgia"/>
            </a:endParaRPr>
          </a:p>
          <a:p>
            <a:pPr algn="ctr" marL="737870" marR="733425">
              <a:lnSpc>
                <a:spcPct val="115599"/>
              </a:lnSpc>
              <a:spcBef>
                <a:spcPts val="1095"/>
              </a:spcBef>
            </a:pPr>
            <a:r>
              <a:rPr dirty="0" sz="2650" spc="-25">
                <a:latin typeface="Arial MT"/>
                <a:cs typeface="Arial MT"/>
              </a:rPr>
              <a:t>Everyone </a:t>
            </a:r>
            <a:r>
              <a:rPr dirty="0" sz="2650" spc="-100">
                <a:latin typeface="Arial MT"/>
                <a:cs typeface="Arial MT"/>
              </a:rPr>
              <a:t>use </a:t>
            </a:r>
            <a:r>
              <a:rPr dirty="0" sz="2650" spc="-20">
                <a:latin typeface="Arial MT"/>
                <a:cs typeface="Arial MT"/>
              </a:rPr>
              <a:t>this </a:t>
            </a:r>
            <a:r>
              <a:rPr dirty="0" sz="2650" spc="-25">
                <a:latin typeface="Arial MT"/>
                <a:cs typeface="Arial MT"/>
              </a:rPr>
              <a:t>invisible </a:t>
            </a:r>
            <a:r>
              <a:rPr dirty="0" sz="2650">
                <a:latin typeface="Arial MT"/>
                <a:cs typeface="Arial MT"/>
              </a:rPr>
              <a:t>chip </a:t>
            </a:r>
            <a:r>
              <a:rPr dirty="0" sz="2650" spc="-25">
                <a:latin typeface="Arial MT"/>
                <a:cs typeface="Arial MT"/>
              </a:rPr>
              <a:t>easily, </a:t>
            </a:r>
            <a:r>
              <a:rPr dirty="0" sz="2650" spc="-20">
                <a:latin typeface="Arial MT"/>
                <a:cs typeface="Arial MT"/>
              </a:rPr>
              <a:t> </a:t>
            </a:r>
            <a:r>
              <a:rPr dirty="0" sz="2650" spc="25">
                <a:latin typeface="Arial MT"/>
                <a:cs typeface="Arial MT"/>
              </a:rPr>
              <a:t>there</a:t>
            </a:r>
            <a:r>
              <a:rPr dirty="0" sz="2650" spc="-40">
                <a:latin typeface="Arial MT"/>
                <a:cs typeface="Arial MT"/>
              </a:rPr>
              <a:t> </a:t>
            </a:r>
            <a:r>
              <a:rPr dirty="0" sz="2650" spc="-105">
                <a:latin typeface="Arial MT"/>
                <a:cs typeface="Arial MT"/>
              </a:rPr>
              <a:t>is</a:t>
            </a:r>
            <a:r>
              <a:rPr dirty="0" sz="2650" spc="-40">
                <a:latin typeface="Arial MT"/>
                <a:cs typeface="Arial MT"/>
              </a:rPr>
              <a:t> </a:t>
            </a:r>
            <a:r>
              <a:rPr dirty="0" sz="2650" spc="-60">
                <a:latin typeface="Arial MT"/>
                <a:cs typeface="Arial MT"/>
              </a:rPr>
              <a:t>no</a:t>
            </a:r>
            <a:r>
              <a:rPr dirty="0" sz="2650" spc="-35">
                <a:latin typeface="Arial MT"/>
                <a:cs typeface="Arial MT"/>
              </a:rPr>
              <a:t> </a:t>
            </a:r>
            <a:r>
              <a:rPr dirty="0" sz="2650" spc="10">
                <a:latin typeface="Arial MT"/>
                <a:cs typeface="Arial MT"/>
              </a:rPr>
              <a:t>age</a:t>
            </a:r>
            <a:r>
              <a:rPr dirty="0" sz="2650" spc="-40">
                <a:latin typeface="Arial MT"/>
                <a:cs typeface="Arial MT"/>
              </a:rPr>
              <a:t> </a:t>
            </a:r>
            <a:r>
              <a:rPr dirty="0" sz="2650" spc="-35">
                <a:latin typeface="Arial MT"/>
                <a:cs typeface="Arial MT"/>
              </a:rPr>
              <a:t>limit </a:t>
            </a:r>
            <a:r>
              <a:rPr dirty="0" sz="2650" spc="30">
                <a:latin typeface="Arial MT"/>
                <a:cs typeface="Arial MT"/>
              </a:rPr>
              <a:t>related</a:t>
            </a:r>
            <a:r>
              <a:rPr dirty="0" sz="2650" spc="-40">
                <a:latin typeface="Arial MT"/>
                <a:cs typeface="Arial MT"/>
              </a:rPr>
              <a:t> </a:t>
            </a:r>
            <a:r>
              <a:rPr dirty="0" sz="2650" spc="55">
                <a:latin typeface="Arial MT"/>
                <a:cs typeface="Arial MT"/>
              </a:rPr>
              <a:t>to</a:t>
            </a:r>
            <a:r>
              <a:rPr dirty="0" sz="2650" spc="-35">
                <a:latin typeface="Arial MT"/>
                <a:cs typeface="Arial MT"/>
              </a:rPr>
              <a:t> </a:t>
            </a:r>
            <a:r>
              <a:rPr dirty="0" sz="2650" spc="-20">
                <a:latin typeface="Arial MT"/>
                <a:cs typeface="Arial MT"/>
              </a:rPr>
              <a:t>this</a:t>
            </a:r>
            <a:r>
              <a:rPr dirty="0" sz="2650" spc="-40">
                <a:latin typeface="Arial MT"/>
                <a:cs typeface="Arial MT"/>
              </a:rPr>
              <a:t> </a:t>
            </a:r>
            <a:r>
              <a:rPr dirty="0" sz="2650" spc="-25">
                <a:latin typeface="Arial MT"/>
                <a:cs typeface="Arial MT"/>
              </a:rPr>
              <a:t>chip.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835640" y="2548204"/>
            <a:ext cx="7401559" cy="2990850"/>
          </a:xfrm>
          <a:prstGeom prst="rect">
            <a:avLst/>
          </a:prstGeom>
          <a:solidFill>
            <a:srgbClr val="FFFFFF"/>
          </a:solidFill>
          <a:ln w="3175">
            <a:solidFill>
              <a:srgbClr val="2D4E56"/>
            </a:solidFill>
          </a:ln>
        </p:spPr>
        <p:txBody>
          <a:bodyPr wrap="square" lIns="0" tIns="16383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290"/>
              </a:spcBef>
            </a:pPr>
            <a:r>
              <a:rPr dirty="0" sz="4000" spc="-85">
                <a:latin typeface="Georgia"/>
                <a:cs typeface="Georgia"/>
              </a:rPr>
              <a:t>EASY</a:t>
            </a:r>
            <a:r>
              <a:rPr dirty="0" sz="4000" spc="100">
                <a:latin typeface="Georgia"/>
                <a:cs typeface="Georgia"/>
              </a:rPr>
              <a:t> </a:t>
            </a:r>
            <a:r>
              <a:rPr dirty="0" sz="4000" spc="-55">
                <a:latin typeface="Georgia"/>
                <a:cs typeface="Georgia"/>
              </a:rPr>
              <a:t>TO</a:t>
            </a:r>
            <a:r>
              <a:rPr dirty="0" sz="4000" spc="105">
                <a:latin typeface="Georgia"/>
                <a:cs typeface="Georgia"/>
              </a:rPr>
              <a:t> </a:t>
            </a:r>
            <a:r>
              <a:rPr dirty="0" sz="4000" spc="-240">
                <a:latin typeface="Georgia"/>
                <a:cs typeface="Georgia"/>
              </a:rPr>
              <a:t>USE</a:t>
            </a:r>
            <a:endParaRPr sz="4000">
              <a:latin typeface="Georgia"/>
              <a:cs typeface="Georgia"/>
            </a:endParaRPr>
          </a:p>
          <a:p>
            <a:pPr algn="ctr" marL="565785" marR="554990" indent="-635">
              <a:lnSpc>
                <a:spcPct val="115599"/>
              </a:lnSpc>
              <a:spcBef>
                <a:spcPts val="1095"/>
              </a:spcBef>
            </a:pPr>
            <a:r>
              <a:rPr dirty="0" sz="2650" spc="-120">
                <a:latin typeface="Arial MT"/>
                <a:cs typeface="Arial MT"/>
              </a:rPr>
              <a:t>This </a:t>
            </a:r>
            <a:r>
              <a:rPr dirty="0" sz="2650">
                <a:latin typeface="Arial MT"/>
                <a:cs typeface="Arial MT"/>
              </a:rPr>
              <a:t>chip </a:t>
            </a:r>
            <a:r>
              <a:rPr dirty="0" sz="2650" spc="-105">
                <a:latin typeface="Arial MT"/>
                <a:cs typeface="Arial MT"/>
              </a:rPr>
              <a:t>is </a:t>
            </a:r>
            <a:r>
              <a:rPr dirty="0" sz="2650" spc="75">
                <a:latin typeface="Arial MT"/>
                <a:cs typeface="Arial MT"/>
              </a:rPr>
              <a:t>very </a:t>
            </a:r>
            <a:r>
              <a:rPr dirty="0" sz="2650" spc="-35">
                <a:latin typeface="Arial MT"/>
                <a:cs typeface="Arial MT"/>
              </a:rPr>
              <a:t>easy </a:t>
            </a:r>
            <a:r>
              <a:rPr dirty="0" sz="2650" spc="55">
                <a:latin typeface="Arial MT"/>
                <a:cs typeface="Arial MT"/>
              </a:rPr>
              <a:t>to </a:t>
            </a:r>
            <a:r>
              <a:rPr dirty="0" sz="2650" spc="-100">
                <a:latin typeface="Arial MT"/>
                <a:cs typeface="Arial MT"/>
              </a:rPr>
              <a:t>use. </a:t>
            </a:r>
            <a:r>
              <a:rPr dirty="0" sz="2650" spc="-5">
                <a:latin typeface="Arial MT"/>
                <a:cs typeface="Arial MT"/>
              </a:rPr>
              <a:t>We </a:t>
            </a:r>
            <a:r>
              <a:rPr dirty="0" sz="2650" spc="15">
                <a:latin typeface="Arial MT"/>
                <a:cs typeface="Arial MT"/>
              </a:rPr>
              <a:t>control </a:t>
            </a:r>
            <a:r>
              <a:rPr dirty="0" sz="2650" spc="70">
                <a:latin typeface="Arial MT"/>
                <a:cs typeface="Arial MT"/>
              </a:rPr>
              <a:t>it </a:t>
            </a:r>
            <a:r>
              <a:rPr dirty="0" sz="2650" spc="-725">
                <a:latin typeface="Arial MT"/>
                <a:cs typeface="Arial MT"/>
              </a:rPr>
              <a:t> </a:t>
            </a:r>
            <a:r>
              <a:rPr dirty="0" sz="2650" spc="30">
                <a:latin typeface="Arial MT"/>
                <a:cs typeface="Arial MT"/>
              </a:rPr>
              <a:t>through</a:t>
            </a:r>
            <a:r>
              <a:rPr dirty="0" sz="2650" spc="-40">
                <a:latin typeface="Arial MT"/>
                <a:cs typeface="Arial MT"/>
              </a:rPr>
              <a:t> </a:t>
            </a:r>
            <a:r>
              <a:rPr dirty="0" sz="2650" spc="25">
                <a:latin typeface="Arial MT"/>
                <a:cs typeface="Arial MT"/>
              </a:rPr>
              <a:t>the</a:t>
            </a:r>
            <a:r>
              <a:rPr dirty="0" sz="2650" spc="-40">
                <a:latin typeface="Arial MT"/>
                <a:cs typeface="Arial MT"/>
              </a:rPr>
              <a:t> </a:t>
            </a:r>
            <a:r>
              <a:rPr dirty="0" sz="2650" spc="25">
                <a:latin typeface="Arial MT"/>
                <a:cs typeface="Arial MT"/>
              </a:rPr>
              <a:t>app,</a:t>
            </a:r>
            <a:r>
              <a:rPr dirty="0" sz="2650" spc="-35">
                <a:latin typeface="Arial MT"/>
                <a:cs typeface="Arial MT"/>
              </a:rPr>
              <a:t> </a:t>
            </a:r>
            <a:r>
              <a:rPr dirty="0" sz="2650" spc="-20">
                <a:latin typeface="Arial MT"/>
                <a:cs typeface="Arial MT"/>
              </a:rPr>
              <a:t>all</a:t>
            </a:r>
            <a:r>
              <a:rPr dirty="0" sz="2650" spc="-40">
                <a:latin typeface="Arial MT"/>
                <a:cs typeface="Arial MT"/>
              </a:rPr>
              <a:t> </a:t>
            </a:r>
            <a:r>
              <a:rPr dirty="0" sz="2650" spc="25">
                <a:latin typeface="Arial MT"/>
                <a:cs typeface="Arial MT"/>
              </a:rPr>
              <a:t>the</a:t>
            </a:r>
            <a:r>
              <a:rPr dirty="0" sz="2650" spc="-35">
                <a:latin typeface="Arial MT"/>
                <a:cs typeface="Arial MT"/>
              </a:rPr>
              <a:t> </a:t>
            </a:r>
            <a:r>
              <a:rPr dirty="0" sz="2650" spc="30">
                <a:latin typeface="Arial MT"/>
                <a:cs typeface="Arial MT"/>
              </a:rPr>
              <a:t>activation</a:t>
            </a:r>
            <a:r>
              <a:rPr dirty="0" sz="2650" spc="-40">
                <a:latin typeface="Arial MT"/>
                <a:cs typeface="Arial MT"/>
              </a:rPr>
              <a:t> </a:t>
            </a:r>
            <a:r>
              <a:rPr dirty="0" sz="2650" spc="5">
                <a:latin typeface="Arial MT"/>
                <a:cs typeface="Arial MT"/>
              </a:rPr>
              <a:t>and</a:t>
            </a:r>
            <a:r>
              <a:rPr dirty="0" sz="2650" spc="-35">
                <a:latin typeface="Arial MT"/>
                <a:cs typeface="Arial MT"/>
              </a:rPr>
              <a:t> </a:t>
            </a:r>
            <a:r>
              <a:rPr dirty="0" sz="2650" spc="25">
                <a:latin typeface="Arial MT"/>
                <a:cs typeface="Arial MT"/>
              </a:rPr>
              <a:t>the </a:t>
            </a:r>
            <a:r>
              <a:rPr dirty="0" sz="2650" spc="-720">
                <a:latin typeface="Arial MT"/>
                <a:cs typeface="Arial MT"/>
              </a:rPr>
              <a:t> </a:t>
            </a:r>
            <a:r>
              <a:rPr dirty="0" sz="2650" spc="25">
                <a:latin typeface="Arial MT"/>
                <a:cs typeface="Arial MT"/>
              </a:rPr>
              <a:t>deactivation</a:t>
            </a:r>
            <a:r>
              <a:rPr dirty="0" sz="2650" spc="-45">
                <a:latin typeface="Arial MT"/>
                <a:cs typeface="Arial MT"/>
              </a:rPr>
              <a:t> </a:t>
            </a:r>
            <a:r>
              <a:rPr dirty="0" sz="2650" spc="-30">
                <a:latin typeface="Arial MT"/>
                <a:cs typeface="Arial MT"/>
              </a:rPr>
              <a:t>options</a:t>
            </a:r>
            <a:r>
              <a:rPr dirty="0" sz="2650" spc="-40">
                <a:latin typeface="Arial MT"/>
                <a:cs typeface="Arial MT"/>
              </a:rPr>
              <a:t> </a:t>
            </a:r>
            <a:r>
              <a:rPr dirty="0" sz="2650" spc="-5">
                <a:latin typeface="Arial MT"/>
                <a:cs typeface="Arial MT"/>
              </a:rPr>
              <a:t>present</a:t>
            </a:r>
            <a:r>
              <a:rPr dirty="0" sz="2650" spc="-40">
                <a:latin typeface="Arial MT"/>
                <a:cs typeface="Arial MT"/>
              </a:rPr>
              <a:t> in </a:t>
            </a:r>
            <a:r>
              <a:rPr dirty="0" sz="2650" spc="25">
                <a:latin typeface="Arial MT"/>
                <a:cs typeface="Arial MT"/>
              </a:rPr>
              <a:t>the</a:t>
            </a:r>
            <a:r>
              <a:rPr dirty="0" sz="2650" spc="-40">
                <a:latin typeface="Arial MT"/>
                <a:cs typeface="Arial MT"/>
              </a:rPr>
              <a:t> </a:t>
            </a:r>
            <a:r>
              <a:rPr dirty="0" sz="2650" spc="-10">
                <a:latin typeface="Arial MT"/>
                <a:cs typeface="Arial MT"/>
              </a:rPr>
              <a:t>app.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41690" y="6250934"/>
            <a:ext cx="7401559" cy="2990850"/>
          </a:xfrm>
          <a:prstGeom prst="rect">
            <a:avLst/>
          </a:prstGeom>
          <a:solidFill>
            <a:srgbClr val="FFFFFF"/>
          </a:solidFill>
          <a:ln w="3175">
            <a:solidFill>
              <a:srgbClr val="2D4E56"/>
            </a:solidFill>
          </a:ln>
        </p:spPr>
        <p:txBody>
          <a:bodyPr wrap="square" lIns="0" tIns="149860" rIns="0" bIns="0" rtlCol="0" vert="horz">
            <a:spAutoFit/>
          </a:bodyPr>
          <a:lstStyle/>
          <a:p>
            <a:pPr algn="ctr" marR="119380">
              <a:lnSpc>
                <a:spcPct val="100000"/>
              </a:lnSpc>
              <a:spcBef>
                <a:spcPts val="1180"/>
              </a:spcBef>
            </a:pPr>
            <a:r>
              <a:rPr dirty="0" sz="4000" spc="-190">
                <a:latin typeface="Georgia"/>
                <a:cs typeface="Georgia"/>
              </a:rPr>
              <a:t>INVISIBLE</a:t>
            </a:r>
            <a:endParaRPr sz="4000">
              <a:latin typeface="Georgia"/>
              <a:cs typeface="Georgia"/>
            </a:endParaRPr>
          </a:p>
          <a:p>
            <a:pPr algn="ctr" marL="586740" marR="706120" indent="-635">
              <a:lnSpc>
                <a:spcPct val="115599"/>
              </a:lnSpc>
              <a:spcBef>
                <a:spcPts val="1075"/>
              </a:spcBef>
              <a:tabLst>
                <a:tab pos="1942464" algn="l"/>
              </a:tabLst>
            </a:pPr>
            <a:r>
              <a:rPr dirty="0" sz="2650" spc="-120">
                <a:latin typeface="Arial MT"/>
                <a:cs typeface="Arial MT"/>
              </a:rPr>
              <a:t>This </a:t>
            </a:r>
            <a:r>
              <a:rPr dirty="0" sz="2650">
                <a:latin typeface="Arial MT"/>
                <a:cs typeface="Arial MT"/>
              </a:rPr>
              <a:t>chip </a:t>
            </a:r>
            <a:r>
              <a:rPr dirty="0" sz="2650" spc="-105">
                <a:latin typeface="Arial MT"/>
                <a:cs typeface="Arial MT"/>
              </a:rPr>
              <a:t>is </a:t>
            </a:r>
            <a:r>
              <a:rPr dirty="0" sz="2650" spc="25">
                <a:latin typeface="Arial MT"/>
                <a:cs typeface="Arial MT"/>
              </a:rPr>
              <a:t>transparent </a:t>
            </a:r>
            <a:r>
              <a:rPr dirty="0" sz="2650" spc="5">
                <a:latin typeface="Arial MT"/>
                <a:cs typeface="Arial MT"/>
              </a:rPr>
              <a:t>and </a:t>
            </a:r>
            <a:r>
              <a:rPr dirty="0" sz="2650" spc="-55">
                <a:latin typeface="Arial MT"/>
                <a:cs typeface="Arial MT"/>
              </a:rPr>
              <a:t>become </a:t>
            </a:r>
            <a:r>
              <a:rPr dirty="0" sz="2650" spc="-50">
                <a:latin typeface="Arial MT"/>
                <a:cs typeface="Arial MT"/>
              </a:rPr>
              <a:t> </a:t>
            </a:r>
            <a:r>
              <a:rPr dirty="0" sz="2650" spc="-25">
                <a:latin typeface="Arial MT"/>
                <a:cs typeface="Arial MT"/>
              </a:rPr>
              <a:t>invisible	</a:t>
            </a:r>
            <a:r>
              <a:rPr dirty="0" sz="2650">
                <a:latin typeface="Arial MT"/>
                <a:cs typeface="Arial MT"/>
              </a:rPr>
              <a:t>when</a:t>
            </a:r>
            <a:r>
              <a:rPr dirty="0" sz="2650" spc="-45">
                <a:latin typeface="Arial MT"/>
                <a:cs typeface="Arial MT"/>
              </a:rPr>
              <a:t> </a:t>
            </a:r>
            <a:r>
              <a:rPr dirty="0" sz="2650" spc="70">
                <a:latin typeface="Arial MT"/>
                <a:cs typeface="Arial MT"/>
              </a:rPr>
              <a:t>it</a:t>
            </a:r>
            <a:r>
              <a:rPr dirty="0" sz="2650" spc="-45">
                <a:latin typeface="Arial MT"/>
                <a:cs typeface="Arial MT"/>
              </a:rPr>
              <a:t> </a:t>
            </a:r>
            <a:r>
              <a:rPr dirty="0" sz="2650">
                <a:latin typeface="Arial MT"/>
                <a:cs typeface="Arial MT"/>
              </a:rPr>
              <a:t>stick</a:t>
            </a:r>
            <a:r>
              <a:rPr dirty="0" sz="2650" spc="-45">
                <a:latin typeface="Arial MT"/>
                <a:cs typeface="Arial MT"/>
              </a:rPr>
              <a:t> </a:t>
            </a:r>
            <a:r>
              <a:rPr dirty="0" sz="2650" spc="55">
                <a:latin typeface="Arial MT"/>
                <a:cs typeface="Arial MT"/>
              </a:rPr>
              <a:t>to</a:t>
            </a:r>
            <a:r>
              <a:rPr dirty="0" sz="2650" spc="-45">
                <a:latin typeface="Arial MT"/>
                <a:cs typeface="Arial MT"/>
              </a:rPr>
              <a:t> </a:t>
            </a:r>
            <a:r>
              <a:rPr dirty="0" sz="2650" spc="-75">
                <a:latin typeface="Arial MT"/>
                <a:cs typeface="Arial MT"/>
              </a:rPr>
              <a:t>skin.</a:t>
            </a:r>
            <a:r>
              <a:rPr dirty="0" sz="2650" spc="-40">
                <a:latin typeface="Arial MT"/>
                <a:cs typeface="Arial MT"/>
              </a:rPr>
              <a:t> </a:t>
            </a:r>
            <a:r>
              <a:rPr dirty="0" sz="2650" spc="-25">
                <a:latin typeface="Arial MT"/>
                <a:cs typeface="Arial MT"/>
              </a:rPr>
              <a:t>No</a:t>
            </a:r>
            <a:r>
              <a:rPr dirty="0" sz="2650" spc="-45">
                <a:latin typeface="Arial MT"/>
                <a:cs typeface="Arial MT"/>
              </a:rPr>
              <a:t> </a:t>
            </a:r>
            <a:r>
              <a:rPr dirty="0" sz="2650" spc="-60">
                <a:latin typeface="Arial MT"/>
                <a:cs typeface="Arial MT"/>
              </a:rPr>
              <a:t>one</a:t>
            </a:r>
            <a:r>
              <a:rPr dirty="0" sz="2650" spc="-45">
                <a:latin typeface="Arial MT"/>
                <a:cs typeface="Arial MT"/>
              </a:rPr>
              <a:t> </a:t>
            </a:r>
            <a:r>
              <a:rPr dirty="0" sz="2650" spc="-10">
                <a:latin typeface="Arial MT"/>
                <a:cs typeface="Arial MT"/>
              </a:rPr>
              <a:t>can </a:t>
            </a:r>
            <a:r>
              <a:rPr dirty="0" sz="2650" spc="-720">
                <a:latin typeface="Arial MT"/>
                <a:cs typeface="Arial MT"/>
              </a:rPr>
              <a:t> </a:t>
            </a:r>
            <a:r>
              <a:rPr dirty="0" sz="2650" spc="-100">
                <a:latin typeface="Arial MT"/>
                <a:cs typeface="Arial MT"/>
              </a:rPr>
              <a:t>see </a:t>
            </a:r>
            <a:r>
              <a:rPr dirty="0" sz="2650" spc="-20">
                <a:latin typeface="Arial MT"/>
                <a:cs typeface="Arial MT"/>
              </a:rPr>
              <a:t>this </a:t>
            </a:r>
            <a:r>
              <a:rPr dirty="0" sz="2650">
                <a:latin typeface="Arial MT"/>
                <a:cs typeface="Arial MT"/>
              </a:rPr>
              <a:t>chip </a:t>
            </a:r>
            <a:r>
              <a:rPr dirty="0" sz="2650" spc="5">
                <a:latin typeface="Arial MT"/>
                <a:cs typeface="Arial MT"/>
              </a:rPr>
              <a:t>neither </a:t>
            </a:r>
            <a:r>
              <a:rPr dirty="0" sz="2650" spc="15">
                <a:latin typeface="Arial MT"/>
                <a:cs typeface="Arial MT"/>
              </a:rPr>
              <a:t>any </a:t>
            </a:r>
            <a:r>
              <a:rPr dirty="0" sz="2650" spc="5">
                <a:latin typeface="Arial MT"/>
                <a:cs typeface="Arial MT"/>
              </a:rPr>
              <a:t>electronic </a:t>
            </a:r>
            <a:r>
              <a:rPr dirty="0" sz="2650" spc="10">
                <a:latin typeface="Arial MT"/>
                <a:cs typeface="Arial MT"/>
              </a:rPr>
              <a:t> </a:t>
            </a:r>
            <a:r>
              <a:rPr dirty="0" sz="2650" spc="-55">
                <a:latin typeface="Arial MT"/>
                <a:cs typeface="Arial MT"/>
              </a:rPr>
              <a:t>machine</a:t>
            </a:r>
            <a:r>
              <a:rPr dirty="0" sz="2650" spc="-45">
                <a:latin typeface="Arial MT"/>
                <a:cs typeface="Arial MT"/>
              </a:rPr>
              <a:t> </a:t>
            </a:r>
            <a:r>
              <a:rPr dirty="0" sz="2650" spc="15">
                <a:latin typeface="Arial MT"/>
                <a:cs typeface="Arial MT"/>
              </a:rPr>
              <a:t>will</a:t>
            </a:r>
            <a:r>
              <a:rPr dirty="0" sz="2650" spc="-40">
                <a:latin typeface="Arial MT"/>
                <a:cs typeface="Arial MT"/>
              </a:rPr>
              <a:t> </a:t>
            </a:r>
            <a:r>
              <a:rPr dirty="0" sz="2650" spc="50">
                <a:latin typeface="Arial MT"/>
                <a:cs typeface="Arial MT"/>
              </a:rPr>
              <a:t>detect</a:t>
            </a:r>
            <a:r>
              <a:rPr dirty="0" sz="2650" spc="-40">
                <a:latin typeface="Arial MT"/>
                <a:cs typeface="Arial MT"/>
              </a:rPr>
              <a:t> </a:t>
            </a:r>
            <a:r>
              <a:rPr dirty="0" sz="2650" spc="10">
                <a:latin typeface="Arial MT"/>
                <a:cs typeface="Arial MT"/>
              </a:rPr>
              <a:t>it.</a:t>
            </a:r>
            <a:endParaRPr sz="2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3641" y="3958441"/>
            <a:ext cx="666750" cy="438150"/>
          </a:xfrm>
          <a:custGeom>
            <a:avLst/>
            <a:gdLst/>
            <a:ahLst/>
            <a:cxnLst/>
            <a:rect l="l" t="t" r="r" b="b"/>
            <a:pathLst>
              <a:path w="666750" h="438150">
                <a:moveTo>
                  <a:pt x="442698" y="438149"/>
                </a:moveTo>
                <a:lnTo>
                  <a:pt x="442698" y="328612"/>
                </a:lnTo>
                <a:lnTo>
                  <a:pt x="223953" y="328612"/>
                </a:lnTo>
                <a:lnTo>
                  <a:pt x="223953" y="438149"/>
                </a:lnTo>
                <a:lnTo>
                  <a:pt x="0" y="219074"/>
                </a:lnTo>
                <a:lnTo>
                  <a:pt x="223953" y="0"/>
                </a:lnTo>
                <a:lnTo>
                  <a:pt x="223953" y="109537"/>
                </a:lnTo>
                <a:lnTo>
                  <a:pt x="442698" y="109537"/>
                </a:lnTo>
                <a:lnTo>
                  <a:pt x="442698" y="0"/>
                </a:lnTo>
                <a:lnTo>
                  <a:pt x="666651" y="219074"/>
                </a:lnTo>
                <a:lnTo>
                  <a:pt x="442698" y="438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3116661" y="5752102"/>
            <a:ext cx="1050290" cy="1278255"/>
            <a:chOff x="13116661" y="5752102"/>
            <a:chExt cx="1050290" cy="1278255"/>
          </a:xfrm>
        </p:grpSpPr>
        <p:sp>
          <p:nvSpPr>
            <p:cNvPr id="4" name="object 4"/>
            <p:cNvSpPr/>
            <p:nvPr/>
          </p:nvSpPr>
          <p:spPr>
            <a:xfrm>
              <a:off x="13135687" y="5825413"/>
              <a:ext cx="972819" cy="1185545"/>
            </a:xfrm>
            <a:custGeom>
              <a:avLst/>
              <a:gdLst/>
              <a:ahLst/>
              <a:cxnLst/>
              <a:rect l="l" t="t" r="r" b="b"/>
              <a:pathLst>
                <a:path w="972819" h="1185545">
                  <a:moveTo>
                    <a:pt x="92392" y="1162570"/>
                  </a:moveTo>
                  <a:lnTo>
                    <a:pt x="3860" y="1090282"/>
                  </a:lnTo>
                  <a:lnTo>
                    <a:pt x="0" y="1185379"/>
                  </a:lnTo>
                  <a:lnTo>
                    <a:pt x="92392" y="1162570"/>
                  </a:lnTo>
                  <a:close/>
                </a:path>
                <a:path w="972819" h="1185545">
                  <a:moveTo>
                    <a:pt x="141084" y="1042682"/>
                  </a:moveTo>
                  <a:lnTo>
                    <a:pt x="111569" y="1018590"/>
                  </a:lnTo>
                  <a:lnTo>
                    <a:pt x="39382" y="1107008"/>
                  </a:lnTo>
                  <a:lnTo>
                    <a:pt x="68897" y="1131112"/>
                  </a:lnTo>
                  <a:lnTo>
                    <a:pt x="141084" y="1042682"/>
                  </a:lnTo>
                  <a:close/>
                </a:path>
                <a:path w="972819" h="1185545">
                  <a:moveTo>
                    <a:pt x="237337" y="924801"/>
                  </a:moveTo>
                  <a:lnTo>
                    <a:pt x="207822" y="900696"/>
                  </a:lnTo>
                  <a:lnTo>
                    <a:pt x="135636" y="989126"/>
                  </a:lnTo>
                  <a:lnTo>
                    <a:pt x="165150" y="1013218"/>
                  </a:lnTo>
                  <a:lnTo>
                    <a:pt x="237337" y="924801"/>
                  </a:lnTo>
                  <a:close/>
                </a:path>
                <a:path w="972819" h="1185545">
                  <a:moveTo>
                    <a:pt x="333578" y="806907"/>
                  </a:moveTo>
                  <a:lnTo>
                    <a:pt x="304063" y="782802"/>
                  </a:lnTo>
                  <a:lnTo>
                    <a:pt x="231876" y="871232"/>
                  </a:lnTo>
                  <a:lnTo>
                    <a:pt x="261391" y="895324"/>
                  </a:lnTo>
                  <a:lnTo>
                    <a:pt x="333578" y="806907"/>
                  </a:lnTo>
                  <a:close/>
                </a:path>
                <a:path w="972819" h="1185545">
                  <a:moveTo>
                    <a:pt x="429831" y="689013"/>
                  </a:moveTo>
                  <a:lnTo>
                    <a:pt x="400316" y="664908"/>
                  </a:lnTo>
                  <a:lnTo>
                    <a:pt x="328129" y="753338"/>
                  </a:lnTo>
                  <a:lnTo>
                    <a:pt x="357644" y="777430"/>
                  </a:lnTo>
                  <a:lnTo>
                    <a:pt x="429831" y="689013"/>
                  </a:lnTo>
                  <a:close/>
                </a:path>
                <a:path w="972819" h="1185545">
                  <a:moveTo>
                    <a:pt x="526072" y="571119"/>
                  </a:moveTo>
                  <a:lnTo>
                    <a:pt x="496557" y="547014"/>
                  </a:lnTo>
                  <a:lnTo>
                    <a:pt x="424370" y="635444"/>
                  </a:lnTo>
                  <a:lnTo>
                    <a:pt x="453885" y="659536"/>
                  </a:lnTo>
                  <a:lnTo>
                    <a:pt x="526072" y="571119"/>
                  </a:lnTo>
                  <a:close/>
                </a:path>
                <a:path w="972819" h="1185545">
                  <a:moveTo>
                    <a:pt x="622325" y="453224"/>
                  </a:moveTo>
                  <a:lnTo>
                    <a:pt x="592810" y="429133"/>
                  </a:lnTo>
                  <a:lnTo>
                    <a:pt x="520623" y="517550"/>
                  </a:lnTo>
                  <a:lnTo>
                    <a:pt x="550138" y="541642"/>
                  </a:lnTo>
                  <a:lnTo>
                    <a:pt x="622325" y="453224"/>
                  </a:lnTo>
                  <a:close/>
                </a:path>
                <a:path w="972819" h="1185545">
                  <a:moveTo>
                    <a:pt x="718578" y="335330"/>
                  </a:moveTo>
                  <a:lnTo>
                    <a:pt x="689063" y="311238"/>
                  </a:lnTo>
                  <a:lnTo>
                    <a:pt x="616877" y="399656"/>
                  </a:lnTo>
                  <a:lnTo>
                    <a:pt x="646391" y="423748"/>
                  </a:lnTo>
                  <a:lnTo>
                    <a:pt x="718578" y="335330"/>
                  </a:lnTo>
                  <a:close/>
                </a:path>
                <a:path w="972819" h="1185545">
                  <a:moveTo>
                    <a:pt x="814819" y="217436"/>
                  </a:moveTo>
                  <a:lnTo>
                    <a:pt x="785304" y="193344"/>
                  </a:lnTo>
                  <a:lnTo>
                    <a:pt x="713117" y="281762"/>
                  </a:lnTo>
                  <a:lnTo>
                    <a:pt x="742632" y="305854"/>
                  </a:lnTo>
                  <a:lnTo>
                    <a:pt x="814819" y="217436"/>
                  </a:lnTo>
                  <a:close/>
                </a:path>
                <a:path w="972819" h="1185545">
                  <a:moveTo>
                    <a:pt x="911072" y="99542"/>
                  </a:moveTo>
                  <a:lnTo>
                    <a:pt x="881557" y="75450"/>
                  </a:lnTo>
                  <a:lnTo>
                    <a:pt x="809371" y="163868"/>
                  </a:lnTo>
                  <a:lnTo>
                    <a:pt x="838885" y="187960"/>
                  </a:lnTo>
                  <a:lnTo>
                    <a:pt x="911072" y="99542"/>
                  </a:lnTo>
                  <a:close/>
                </a:path>
                <a:path w="972819" h="1185545">
                  <a:moveTo>
                    <a:pt x="972667" y="24091"/>
                  </a:moveTo>
                  <a:lnTo>
                    <a:pt x="943152" y="0"/>
                  </a:lnTo>
                  <a:lnTo>
                    <a:pt x="905624" y="45974"/>
                  </a:lnTo>
                  <a:lnTo>
                    <a:pt x="935126" y="70065"/>
                  </a:lnTo>
                  <a:lnTo>
                    <a:pt x="972667" y="240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135693" y="6915694"/>
              <a:ext cx="92710" cy="95250"/>
            </a:xfrm>
            <a:custGeom>
              <a:avLst/>
              <a:gdLst/>
              <a:ahLst/>
              <a:cxnLst/>
              <a:rect l="l" t="t" r="r" b="b"/>
              <a:pathLst>
                <a:path w="92709" h="95250">
                  <a:moveTo>
                    <a:pt x="3853" y="0"/>
                  </a:moveTo>
                  <a:lnTo>
                    <a:pt x="0" y="95089"/>
                  </a:lnTo>
                  <a:lnTo>
                    <a:pt x="92394" y="72284"/>
                  </a:lnTo>
                  <a:lnTo>
                    <a:pt x="3853" y="0"/>
                  </a:lnTo>
                  <a:close/>
                </a:path>
              </a:pathLst>
            </a:custGeom>
            <a:ln w="380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055349" y="5771134"/>
              <a:ext cx="92710" cy="95250"/>
            </a:xfrm>
            <a:custGeom>
              <a:avLst/>
              <a:gdLst/>
              <a:ahLst/>
              <a:cxnLst/>
              <a:rect l="l" t="t" r="r" b="b"/>
              <a:pathLst>
                <a:path w="92709" h="95250">
                  <a:moveTo>
                    <a:pt x="88540" y="95089"/>
                  </a:moveTo>
                  <a:lnTo>
                    <a:pt x="0" y="22804"/>
                  </a:lnTo>
                  <a:lnTo>
                    <a:pt x="92394" y="0"/>
                  </a:lnTo>
                  <a:lnTo>
                    <a:pt x="88540" y="950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055349" y="5771134"/>
              <a:ext cx="92710" cy="95250"/>
            </a:xfrm>
            <a:custGeom>
              <a:avLst/>
              <a:gdLst/>
              <a:ahLst/>
              <a:cxnLst/>
              <a:rect l="l" t="t" r="r" b="b"/>
              <a:pathLst>
                <a:path w="92709" h="95250">
                  <a:moveTo>
                    <a:pt x="0" y="22804"/>
                  </a:moveTo>
                  <a:lnTo>
                    <a:pt x="92394" y="0"/>
                  </a:lnTo>
                  <a:lnTo>
                    <a:pt x="88540" y="95089"/>
                  </a:lnTo>
                  <a:lnTo>
                    <a:pt x="0" y="22804"/>
                  </a:lnTo>
                  <a:close/>
                </a:path>
              </a:pathLst>
            </a:custGeom>
            <a:ln w="380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089000" y="5752053"/>
            <a:ext cx="1193165" cy="1146175"/>
            <a:chOff x="4089000" y="5752053"/>
            <a:chExt cx="1193165" cy="1146175"/>
          </a:xfrm>
        </p:grpSpPr>
        <p:sp>
          <p:nvSpPr>
            <p:cNvPr id="9" name="object 9"/>
            <p:cNvSpPr/>
            <p:nvPr/>
          </p:nvSpPr>
          <p:spPr>
            <a:xfrm>
              <a:off x="4156608" y="5816612"/>
              <a:ext cx="1106805" cy="1062990"/>
            </a:xfrm>
            <a:custGeom>
              <a:avLst/>
              <a:gdLst/>
              <a:ahLst/>
              <a:cxnLst/>
              <a:rect l="l" t="t" r="r" b="b"/>
              <a:pathLst>
                <a:path w="1106804" h="1062990">
                  <a:moveTo>
                    <a:pt x="69215" y="41097"/>
                  </a:moveTo>
                  <a:lnTo>
                    <a:pt x="26377" y="0"/>
                  </a:lnTo>
                  <a:lnTo>
                    <a:pt x="0" y="27495"/>
                  </a:lnTo>
                  <a:lnTo>
                    <a:pt x="42837" y="68580"/>
                  </a:lnTo>
                  <a:lnTo>
                    <a:pt x="69215" y="41097"/>
                  </a:lnTo>
                  <a:close/>
                </a:path>
                <a:path w="1106804" h="1062990">
                  <a:moveTo>
                    <a:pt x="179031" y="146456"/>
                  </a:moveTo>
                  <a:lnTo>
                    <a:pt x="96672" y="67437"/>
                  </a:lnTo>
                  <a:lnTo>
                    <a:pt x="70294" y="94919"/>
                  </a:lnTo>
                  <a:lnTo>
                    <a:pt x="152654" y="173951"/>
                  </a:lnTo>
                  <a:lnTo>
                    <a:pt x="179031" y="146456"/>
                  </a:lnTo>
                  <a:close/>
                </a:path>
                <a:path w="1106804" h="1062990">
                  <a:moveTo>
                    <a:pt x="288861" y="251815"/>
                  </a:moveTo>
                  <a:lnTo>
                    <a:pt x="206489" y="172796"/>
                  </a:lnTo>
                  <a:lnTo>
                    <a:pt x="180111" y="200291"/>
                  </a:lnTo>
                  <a:lnTo>
                    <a:pt x="262483" y="279311"/>
                  </a:lnTo>
                  <a:lnTo>
                    <a:pt x="288861" y="251815"/>
                  </a:lnTo>
                  <a:close/>
                </a:path>
                <a:path w="1106804" h="1062990">
                  <a:moveTo>
                    <a:pt x="398678" y="357187"/>
                  </a:moveTo>
                  <a:lnTo>
                    <a:pt x="316318" y="278155"/>
                  </a:lnTo>
                  <a:lnTo>
                    <a:pt x="289941" y="305650"/>
                  </a:lnTo>
                  <a:lnTo>
                    <a:pt x="372313" y="384670"/>
                  </a:lnTo>
                  <a:lnTo>
                    <a:pt x="398678" y="357187"/>
                  </a:lnTo>
                  <a:close/>
                </a:path>
                <a:path w="1106804" h="1062990">
                  <a:moveTo>
                    <a:pt x="508508" y="462546"/>
                  </a:moveTo>
                  <a:lnTo>
                    <a:pt x="426135" y="383527"/>
                  </a:lnTo>
                  <a:lnTo>
                    <a:pt x="399757" y="411010"/>
                  </a:lnTo>
                  <a:lnTo>
                    <a:pt x="482130" y="490042"/>
                  </a:lnTo>
                  <a:lnTo>
                    <a:pt x="508508" y="462546"/>
                  </a:lnTo>
                  <a:close/>
                </a:path>
                <a:path w="1106804" h="1062990">
                  <a:moveTo>
                    <a:pt x="618324" y="567905"/>
                  </a:moveTo>
                  <a:lnTo>
                    <a:pt x="535965" y="488886"/>
                  </a:lnTo>
                  <a:lnTo>
                    <a:pt x="509587" y="516382"/>
                  </a:lnTo>
                  <a:lnTo>
                    <a:pt x="591959" y="595401"/>
                  </a:lnTo>
                  <a:lnTo>
                    <a:pt x="618324" y="567905"/>
                  </a:lnTo>
                  <a:close/>
                </a:path>
                <a:path w="1106804" h="1062990">
                  <a:moveTo>
                    <a:pt x="728154" y="673265"/>
                  </a:moveTo>
                  <a:lnTo>
                    <a:pt x="645782" y="594245"/>
                  </a:lnTo>
                  <a:lnTo>
                    <a:pt x="619404" y="621741"/>
                  </a:lnTo>
                  <a:lnTo>
                    <a:pt x="701776" y="700760"/>
                  </a:lnTo>
                  <a:lnTo>
                    <a:pt x="728154" y="673265"/>
                  </a:lnTo>
                  <a:close/>
                </a:path>
                <a:path w="1106804" h="1062990">
                  <a:moveTo>
                    <a:pt x="837971" y="778637"/>
                  </a:moveTo>
                  <a:lnTo>
                    <a:pt x="755611" y="699617"/>
                  </a:lnTo>
                  <a:lnTo>
                    <a:pt x="729234" y="727100"/>
                  </a:lnTo>
                  <a:lnTo>
                    <a:pt x="811606" y="806132"/>
                  </a:lnTo>
                  <a:lnTo>
                    <a:pt x="837971" y="778637"/>
                  </a:lnTo>
                  <a:close/>
                </a:path>
                <a:path w="1106804" h="1062990">
                  <a:moveTo>
                    <a:pt x="947801" y="883996"/>
                  </a:moveTo>
                  <a:lnTo>
                    <a:pt x="865428" y="804976"/>
                  </a:lnTo>
                  <a:lnTo>
                    <a:pt x="839050" y="832472"/>
                  </a:lnTo>
                  <a:lnTo>
                    <a:pt x="921423" y="911491"/>
                  </a:lnTo>
                  <a:lnTo>
                    <a:pt x="947801" y="883996"/>
                  </a:lnTo>
                  <a:close/>
                </a:path>
                <a:path w="1106804" h="1062990">
                  <a:moveTo>
                    <a:pt x="1057630" y="989355"/>
                  </a:moveTo>
                  <a:lnTo>
                    <a:pt x="975258" y="910336"/>
                  </a:lnTo>
                  <a:lnTo>
                    <a:pt x="948880" y="937831"/>
                  </a:lnTo>
                  <a:lnTo>
                    <a:pt x="1031252" y="1016850"/>
                  </a:lnTo>
                  <a:lnTo>
                    <a:pt x="1057630" y="989355"/>
                  </a:lnTo>
                  <a:close/>
                </a:path>
                <a:path w="1106804" h="1062990">
                  <a:moveTo>
                    <a:pt x="1106208" y="1062367"/>
                  </a:moveTo>
                  <a:lnTo>
                    <a:pt x="1090866" y="968451"/>
                  </a:lnTo>
                  <a:lnTo>
                    <a:pt x="1011732" y="1050937"/>
                  </a:lnTo>
                  <a:lnTo>
                    <a:pt x="1106208" y="1062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168349" y="6785058"/>
              <a:ext cx="94615" cy="93980"/>
            </a:xfrm>
            <a:custGeom>
              <a:avLst/>
              <a:gdLst/>
              <a:ahLst/>
              <a:cxnLst/>
              <a:rect l="l" t="t" r="r" b="b"/>
              <a:pathLst>
                <a:path w="94614" h="93979">
                  <a:moveTo>
                    <a:pt x="0" y="82479"/>
                  </a:moveTo>
                  <a:lnTo>
                    <a:pt x="94476" y="93921"/>
                  </a:lnTo>
                  <a:lnTo>
                    <a:pt x="79130" y="0"/>
                  </a:lnTo>
                  <a:lnTo>
                    <a:pt x="0" y="82479"/>
                  </a:lnTo>
                  <a:close/>
                </a:path>
              </a:pathLst>
            </a:custGeom>
            <a:ln w="380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108032" y="5771085"/>
              <a:ext cx="94615" cy="93980"/>
            </a:xfrm>
            <a:custGeom>
              <a:avLst/>
              <a:gdLst/>
              <a:ahLst/>
              <a:cxnLst/>
              <a:rect l="l" t="t" r="r" b="b"/>
              <a:pathLst>
                <a:path w="94614" h="93979">
                  <a:moveTo>
                    <a:pt x="94476" y="11441"/>
                  </a:moveTo>
                  <a:lnTo>
                    <a:pt x="15346" y="93921"/>
                  </a:lnTo>
                  <a:lnTo>
                    <a:pt x="0" y="0"/>
                  </a:lnTo>
                  <a:lnTo>
                    <a:pt x="94476" y="11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108032" y="5771085"/>
              <a:ext cx="94615" cy="93980"/>
            </a:xfrm>
            <a:custGeom>
              <a:avLst/>
              <a:gdLst/>
              <a:ahLst/>
              <a:cxnLst/>
              <a:rect l="l" t="t" r="r" b="b"/>
              <a:pathLst>
                <a:path w="94614" h="93979">
                  <a:moveTo>
                    <a:pt x="15346" y="93921"/>
                  </a:moveTo>
                  <a:lnTo>
                    <a:pt x="0" y="0"/>
                  </a:lnTo>
                  <a:lnTo>
                    <a:pt x="94476" y="11441"/>
                  </a:lnTo>
                  <a:lnTo>
                    <a:pt x="15346" y="93921"/>
                  </a:lnTo>
                  <a:close/>
                </a:path>
              </a:pathLst>
            </a:custGeom>
            <a:ln w="380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13301056" y="8865105"/>
            <a:ext cx="791845" cy="875665"/>
            <a:chOff x="13301056" y="8865105"/>
            <a:chExt cx="791845" cy="875665"/>
          </a:xfrm>
        </p:grpSpPr>
        <p:sp>
          <p:nvSpPr>
            <p:cNvPr id="14" name="object 14"/>
            <p:cNvSpPr/>
            <p:nvPr/>
          </p:nvSpPr>
          <p:spPr>
            <a:xfrm>
              <a:off x="13306177" y="8869523"/>
              <a:ext cx="782320" cy="866775"/>
            </a:xfrm>
            <a:custGeom>
              <a:avLst/>
              <a:gdLst/>
              <a:ahLst/>
              <a:cxnLst/>
              <a:rect l="l" t="t" r="r" b="b"/>
              <a:pathLst>
                <a:path w="782319" h="866775">
                  <a:moveTo>
                    <a:pt x="59516" y="866402"/>
                  </a:moveTo>
                  <a:lnTo>
                    <a:pt x="0" y="607775"/>
                  </a:lnTo>
                  <a:lnTo>
                    <a:pt x="627136" y="282396"/>
                  </a:lnTo>
                  <a:lnTo>
                    <a:pt x="720592" y="0"/>
                  </a:lnTo>
                  <a:lnTo>
                    <a:pt x="730891" y="55959"/>
                  </a:lnTo>
                  <a:lnTo>
                    <a:pt x="753179" y="186458"/>
                  </a:lnTo>
                  <a:lnTo>
                    <a:pt x="774544" y="335430"/>
                  </a:lnTo>
                  <a:lnTo>
                    <a:pt x="782076" y="446810"/>
                  </a:lnTo>
                  <a:lnTo>
                    <a:pt x="780483" y="463437"/>
                  </a:lnTo>
                  <a:lnTo>
                    <a:pt x="762443" y="516295"/>
                  </a:lnTo>
                  <a:lnTo>
                    <a:pt x="734383" y="554635"/>
                  </a:lnTo>
                  <a:lnTo>
                    <a:pt x="688846" y="596037"/>
                  </a:lnTo>
                  <a:lnTo>
                    <a:pt x="621847" y="641000"/>
                  </a:lnTo>
                  <a:lnTo>
                    <a:pt x="579053" y="664972"/>
                  </a:lnTo>
                  <a:lnTo>
                    <a:pt x="529400" y="690020"/>
                  </a:lnTo>
                  <a:lnTo>
                    <a:pt x="472388" y="716207"/>
                  </a:lnTo>
                  <a:lnTo>
                    <a:pt x="407519" y="743595"/>
                  </a:lnTo>
                  <a:lnTo>
                    <a:pt x="334296" y="772247"/>
                  </a:lnTo>
                  <a:lnTo>
                    <a:pt x="252220" y="802223"/>
                  </a:lnTo>
                  <a:lnTo>
                    <a:pt x="160793" y="833588"/>
                  </a:lnTo>
                  <a:lnTo>
                    <a:pt x="59516" y="8664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301056" y="8865105"/>
              <a:ext cx="791845" cy="875665"/>
            </a:xfrm>
            <a:custGeom>
              <a:avLst/>
              <a:gdLst/>
              <a:ahLst/>
              <a:cxnLst/>
              <a:rect l="l" t="t" r="r" b="b"/>
              <a:pathLst>
                <a:path w="791844" h="875665">
                  <a:moveTo>
                    <a:pt x="63793" y="875423"/>
                  </a:moveTo>
                  <a:lnTo>
                    <a:pt x="63014" y="875218"/>
                  </a:lnTo>
                  <a:lnTo>
                    <a:pt x="62301" y="874761"/>
                  </a:lnTo>
                  <a:lnTo>
                    <a:pt x="61113" y="874114"/>
                  </a:lnTo>
                  <a:lnTo>
                    <a:pt x="60375" y="873129"/>
                  </a:lnTo>
                  <a:lnTo>
                    <a:pt x="60088" y="871805"/>
                  </a:lnTo>
                  <a:lnTo>
                    <a:pt x="571" y="613178"/>
                  </a:lnTo>
                  <a:lnTo>
                    <a:pt x="0" y="610790"/>
                  </a:lnTo>
                  <a:lnTo>
                    <a:pt x="819" y="609065"/>
                  </a:lnTo>
                  <a:lnTo>
                    <a:pt x="3031" y="608005"/>
                  </a:lnTo>
                  <a:lnTo>
                    <a:pt x="628200" y="283489"/>
                  </a:lnTo>
                  <a:lnTo>
                    <a:pt x="721410" y="3432"/>
                  </a:lnTo>
                  <a:lnTo>
                    <a:pt x="722081" y="1067"/>
                  </a:lnTo>
                  <a:lnTo>
                    <a:pt x="723638" y="0"/>
                  </a:lnTo>
                  <a:lnTo>
                    <a:pt x="728443" y="441"/>
                  </a:lnTo>
                  <a:lnTo>
                    <a:pt x="729836" y="1713"/>
                  </a:lnTo>
                  <a:lnTo>
                    <a:pt x="733832" y="23136"/>
                  </a:lnTo>
                  <a:lnTo>
                    <a:pt x="724484" y="23136"/>
                  </a:lnTo>
                  <a:lnTo>
                    <a:pt x="636316" y="287676"/>
                  </a:lnTo>
                  <a:lnTo>
                    <a:pt x="635966" y="288897"/>
                  </a:lnTo>
                  <a:lnTo>
                    <a:pt x="635228" y="289800"/>
                  </a:lnTo>
                  <a:lnTo>
                    <a:pt x="10409" y="614286"/>
                  </a:lnTo>
                  <a:lnTo>
                    <a:pt x="67958" y="864785"/>
                  </a:lnTo>
                  <a:lnTo>
                    <a:pt x="99319" y="864785"/>
                  </a:lnTo>
                  <a:lnTo>
                    <a:pt x="66616" y="875376"/>
                  </a:lnTo>
                  <a:lnTo>
                    <a:pt x="64638" y="875376"/>
                  </a:lnTo>
                  <a:lnTo>
                    <a:pt x="63793" y="875423"/>
                  </a:lnTo>
                  <a:close/>
                </a:path>
                <a:path w="791844" h="875665">
                  <a:moveTo>
                    <a:pt x="99319" y="864785"/>
                  </a:moveTo>
                  <a:lnTo>
                    <a:pt x="67958" y="864785"/>
                  </a:lnTo>
                  <a:lnTo>
                    <a:pt x="166519" y="832759"/>
                  </a:lnTo>
                  <a:lnTo>
                    <a:pt x="255716" y="802119"/>
                  </a:lnTo>
                  <a:lnTo>
                    <a:pt x="336008" y="772804"/>
                  </a:lnTo>
                  <a:lnTo>
                    <a:pt x="407850" y="744754"/>
                  </a:lnTo>
                  <a:lnTo>
                    <a:pt x="471703" y="717910"/>
                  </a:lnTo>
                  <a:lnTo>
                    <a:pt x="528022" y="692211"/>
                  </a:lnTo>
                  <a:lnTo>
                    <a:pt x="577266" y="667597"/>
                  </a:lnTo>
                  <a:lnTo>
                    <a:pt x="619893" y="644007"/>
                  </a:lnTo>
                  <a:lnTo>
                    <a:pt x="656360" y="621382"/>
                  </a:lnTo>
                  <a:lnTo>
                    <a:pt x="712645" y="578785"/>
                  </a:lnTo>
                  <a:lnTo>
                    <a:pt x="749783" y="539323"/>
                  </a:lnTo>
                  <a:lnTo>
                    <a:pt x="771437" y="502515"/>
                  </a:lnTo>
                  <a:lnTo>
                    <a:pt x="782894" y="451227"/>
                  </a:lnTo>
                  <a:lnTo>
                    <a:pt x="782364" y="416764"/>
                  </a:lnTo>
                  <a:lnTo>
                    <a:pt x="778640" y="371580"/>
                  </a:lnTo>
                  <a:lnTo>
                    <a:pt x="772451" y="318866"/>
                  </a:lnTo>
                  <a:lnTo>
                    <a:pt x="764528" y="261812"/>
                  </a:lnTo>
                  <a:lnTo>
                    <a:pt x="755602" y="203610"/>
                  </a:lnTo>
                  <a:lnTo>
                    <a:pt x="746404" y="147451"/>
                  </a:lnTo>
                  <a:lnTo>
                    <a:pt x="737665" y="96525"/>
                  </a:lnTo>
                  <a:lnTo>
                    <a:pt x="730114" y="54023"/>
                  </a:lnTo>
                  <a:lnTo>
                    <a:pt x="724484" y="23136"/>
                  </a:lnTo>
                  <a:lnTo>
                    <a:pt x="733832" y="23136"/>
                  </a:lnTo>
                  <a:lnTo>
                    <a:pt x="748499" y="104739"/>
                  </a:lnTo>
                  <a:lnTo>
                    <a:pt x="758635" y="164439"/>
                  </a:lnTo>
                  <a:lnTo>
                    <a:pt x="769023" y="229541"/>
                  </a:lnTo>
                  <a:lnTo>
                    <a:pt x="778594" y="295444"/>
                  </a:lnTo>
                  <a:lnTo>
                    <a:pt x="786283" y="357549"/>
                  </a:lnTo>
                  <a:lnTo>
                    <a:pt x="791023" y="411257"/>
                  </a:lnTo>
                  <a:lnTo>
                    <a:pt x="791747" y="451966"/>
                  </a:lnTo>
                  <a:lnTo>
                    <a:pt x="789672" y="471674"/>
                  </a:lnTo>
                  <a:lnTo>
                    <a:pt x="777407" y="511331"/>
                  </a:lnTo>
                  <a:lnTo>
                    <a:pt x="751931" y="551802"/>
                  </a:lnTo>
                  <a:lnTo>
                    <a:pt x="710375" y="593677"/>
                  </a:lnTo>
                  <a:lnTo>
                    <a:pt x="649873" y="637547"/>
                  </a:lnTo>
                  <a:lnTo>
                    <a:pt x="611620" y="660415"/>
                  </a:lnTo>
                  <a:lnTo>
                    <a:pt x="567555" y="684003"/>
                  </a:lnTo>
                  <a:lnTo>
                    <a:pt x="517319" y="708386"/>
                  </a:lnTo>
                  <a:lnTo>
                    <a:pt x="460554" y="733637"/>
                  </a:lnTo>
                  <a:lnTo>
                    <a:pt x="396900" y="759830"/>
                  </a:lnTo>
                  <a:lnTo>
                    <a:pt x="326000" y="787039"/>
                  </a:lnTo>
                  <a:lnTo>
                    <a:pt x="247495" y="815337"/>
                  </a:lnTo>
                  <a:lnTo>
                    <a:pt x="161027" y="844800"/>
                  </a:lnTo>
                  <a:lnTo>
                    <a:pt x="99319" y="864785"/>
                  </a:lnTo>
                  <a:close/>
                </a:path>
                <a:path w="791844" h="875665">
                  <a:moveTo>
                    <a:pt x="66236" y="875499"/>
                  </a:moveTo>
                  <a:lnTo>
                    <a:pt x="64638" y="875376"/>
                  </a:lnTo>
                  <a:lnTo>
                    <a:pt x="66616" y="875376"/>
                  </a:lnTo>
                  <a:lnTo>
                    <a:pt x="66236" y="875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4462199" y="7651315"/>
            <a:ext cx="154305" cy="400685"/>
          </a:xfrm>
          <a:custGeom>
            <a:avLst/>
            <a:gdLst/>
            <a:ahLst/>
            <a:cxnLst/>
            <a:rect l="l" t="t" r="r" b="b"/>
            <a:pathLst>
              <a:path w="154305" h="400684">
                <a:moveTo>
                  <a:pt x="76424" y="400567"/>
                </a:moveTo>
                <a:lnTo>
                  <a:pt x="26804" y="395901"/>
                </a:lnTo>
                <a:lnTo>
                  <a:pt x="119" y="366736"/>
                </a:lnTo>
                <a:lnTo>
                  <a:pt x="0" y="362519"/>
                </a:lnTo>
                <a:lnTo>
                  <a:pt x="1040" y="320900"/>
                </a:lnTo>
                <a:lnTo>
                  <a:pt x="3697" y="267199"/>
                </a:lnTo>
                <a:lnTo>
                  <a:pt x="8702" y="206813"/>
                </a:lnTo>
                <a:lnTo>
                  <a:pt x="16782" y="145138"/>
                </a:lnTo>
                <a:lnTo>
                  <a:pt x="28668" y="87572"/>
                </a:lnTo>
                <a:lnTo>
                  <a:pt x="45088" y="39511"/>
                </a:lnTo>
                <a:lnTo>
                  <a:pt x="66771" y="6352"/>
                </a:lnTo>
                <a:lnTo>
                  <a:pt x="80052" y="0"/>
                </a:lnTo>
                <a:lnTo>
                  <a:pt x="86109" y="232"/>
                </a:lnTo>
                <a:lnTo>
                  <a:pt x="123109" y="47668"/>
                </a:lnTo>
                <a:lnTo>
                  <a:pt x="145615" y="130434"/>
                </a:lnTo>
                <a:lnTo>
                  <a:pt x="152436" y="192319"/>
                </a:lnTo>
                <a:lnTo>
                  <a:pt x="154285" y="270272"/>
                </a:lnTo>
                <a:lnTo>
                  <a:pt x="149652" y="366091"/>
                </a:lnTo>
                <a:lnTo>
                  <a:pt x="125499" y="395702"/>
                </a:lnTo>
                <a:lnTo>
                  <a:pt x="76424" y="400567"/>
                </a:lnTo>
                <a:close/>
              </a:path>
            </a:pathLst>
          </a:custGeom>
          <a:solidFill>
            <a:srgbClr val="647E8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13592077" y="6123228"/>
            <a:ext cx="4632960" cy="4153535"/>
            <a:chOff x="13592077" y="6123228"/>
            <a:chExt cx="4632960" cy="4153535"/>
          </a:xfrm>
        </p:grpSpPr>
        <p:sp>
          <p:nvSpPr>
            <p:cNvPr id="18" name="object 18"/>
            <p:cNvSpPr/>
            <p:nvPr/>
          </p:nvSpPr>
          <p:spPr>
            <a:xfrm>
              <a:off x="14877830" y="7048168"/>
              <a:ext cx="2331720" cy="2777490"/>
            </a:xfrm>
            <a:custGeom>
              <a:avLst/>
              <a:gdLst/>
              <a:ahLst/>
              <a:cxnLst/>
              <a:rect l="l" t="t" r="r" b="b"/>
              <a:pathLst>
                <a:path w="2331719" h="2777490">
                  <a:moveTo>
                    <a:pt x="1777871" y="2777045"/>
                  </a:moveTo>
                  <a:lnTo>
                    <a:pt x="0" y="2777045"/>
                  </a:lnTo>
                  <a:lnTo>
                    <a:pt x="553356" y="0"/>
                  </a:lnTo>
                  <a:lnTo>
                    <a:pt x="2331596" y="0"/>
                  </a:lnTo>
                  <a:lnTo>
                    <a:pt x="1777871" y="27770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4872955" y="7043083"/>
              <a:ext cx="2341880" cy="2787650"/>
            </a:xfrm>
            <a:custGeom>
              <a:avLst/>
              <a:gdLst/>
              <a:ahLst/>
              <a:cxnLst/>
              <a:rect l="l" t="t" r="r" b="b"/>
              <a:pathLst>
                <a:path w="2341880" h="2787650">
                  <a:moveTo>
                    <a:pt x="1784037" y="2787126"/>
                  </a:moveTo>
                  <a:lnTo>
                    <a:pt x="1782746" y="2787056"/>
                  </a:lnTo>
                  <a:lnTo>
                    <a:pt x="3407" y="2787056"/>
                  </a:lnTo>
                  <a:lnTo>
                    <a:pt x="2220" y="2786482"/>
                  </a:lnTo>
                  <a:lnTo>
                    <a:pt x="1309" y="2785331"/>
                  </a:lnTo>
                  <a:lnTo>
                    <a:pt x="327" y="2784227"/>
                  </a:lnTo>
                  <a:lnTo>
                    <a:pt x="0" y="2782955"/>
                  </a:lnTo>
                  <a:lnTo>
                    <a:pt x="325" y="2781513"/>
                  </a:lnTo>
                  <a:lnTo>
                    <a:pt x="554542" y="3730"/>
                  </a:lnTo>
                  <a:lnTo>
                    <a:pt x="554963" y="1231"/>
                  </a:lnTo>
                  <a:lnTo>
                    <a:pt x="556439" y="0"/>
                  </a:lnTo>
                  <a:lnTo>
                    <a:pt x="558969" y="35"/>
                  </a:lnTo>
                  <a:lnTo>
                    <a:pt x="2337898" y="37"/>
                  </a:lnTo>
                  <a:lnTo>
                    <a:pt x="2339086" y="571"/>
                  </a:lnTo>
                  <a:lnTo>
                    <a:pt x="2340037" y="1636"/>
                  </a:lnTo>
                  <a:lnTo>
                    <a:pt x="2340941" y="2805"/>
                  </a:lnTo>
                  <a:lnTo>
                    <a:pt x="2341269" y="4119"/>
                  </a:lnTo>
                  <a:lnTo>
                    <a:pt x="2341021" y="5577"/>
                  </a:lnTo>
                  <a:lnTo>
                    <a:pt x="2340187" y="9764"/>
                  </a:lnTo>
                  <a:lnTo>
                    <a:pt x="562289" y="9764"/>
                  </a:lnTo>
                  <a:lnTo>
                    <a:pt x="10531" y="2777696"/>
                  </a:lnTo>
                  <a:lnTo>
                    <a:pt x="1788647" y="2777696"/>
                  </a:lnTo>
                  <a:lnTo>
                    <a:pt x="1787665" y="2782622"/>
                  </a:lnTo>
                  <a:lnTo>
                    <a:pt x="1787599" y="2783916"/>
                  </a:lnTo>
                  <a:lnTo>
                    <a:pt x="1787085" y="2784995"/>
                  </a:lnTo>
                  <a:lnTo>
                    <a:pt x="1785163" y="2786727"/>
                  </a:lnTo>
                  <a:lnTo>
                    <a:pt x="1784234" y="2787056"/>
                  </a:lnTo>
                  <a:lnTo>
                    <a:pt x="1782746" y="2787056"/>
                  </a:lnTo>
                  <a:lnTo>
                    <a:pt x="1784232" y="2787056"/>
                  </a:lnTo>
                  <a:lnTo>
                    <a:pt x="1784037" y="2787126"/>
                  </a:lnTo>
                  <a:close/>
                </a:path>
                <a:path w="2341880" h="2787650">
                  <a:moveTo>
                    <a:pt x="1788647" y="2777696"/>
                  </a:moveTo>
                  <a:lnTo>
                    <a:pt x="1778934" y="2777696"/>
                  </a:lnTo>
                  <a:lnTo>
                    <a:pt x="2330815" y="9764"/>
                  </a:lnTo>
                  <a:lnTo>
                    <a:pt x="2340187" y="9764"/>
                  </a:lnTo>
                  <a:lnTo>
                    <a:pt x="1788647" y="27776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453099" y="7226991"/>
              <a:ext cx="2553335" cy="284480"/>
            </a:xfrm>
            <a:custGeom>
              <a:avLst/>
              <a:gdLst/>
              <a:ahLst/>
              <a:cxnLst/>
              <a:rect l="l" t="t" r="r" b="b"/>
              <a:pathLst>
                <a:path w="2553334" h="284479">
                  <a:moveTo>
                    <a:pt x="2479158" y="283997"/>
                  </a:moveTo>
                  <a:lnTo>
                    <a:pt x="0" y="283997"/>
                  </a:lnTo>
                  <a:lnTo>
                    <a:pt x="86077" y="0"/>
                  </a:lnTo>
                  <a:lnTo>
                    <a:pt x="2553061" y="0"/>
                  </a:lnTo>
                  <a:lnTo>
                    <a:pt x="2479158" y="283997"/>
                  </a:lnTo>
                  <a:close/>
                </a:path>
              </a:pathLst>
            </a:custGeom>
            <a:solidFill>
              <a:srgbClr val="647E8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84207" y="6123228"/>
              <a:ext cx="2627044" cy="14194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47817" y="7454525"/>
              <a:ext cx="1977030" cy="25214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23361" y="7629465"/>
              <a:ext cx="746006" cy="6053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92077" y="7567086"/>
              <a:ext cx="3060131" cy="270943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491465" y="9403650"/>
              <a:ext cx="1174115" cy="293370"/>
            </a:xfrm>
            <a:custGeom>
              <a:avLst/>
              <a:gdLst/>
              <a:ahLst/>
              <a:cxnLst/>
              <a:rect l="l" t="t" r="r" b="b"/>
              <a:pathLst>
                <a:path w="1174115" h="293370">
                  <a:moveTo>
                    <a:pt x="1099826" y="293234"/>
                  </a:moveTo>
                  <a:lnTo>
                    <a:pt x="0" y="293234"/>
                  </a:lnTo>
                  <a:lnTo>
                    <a:pt x="61484" y="0"/>
                  </a:lnTo>
                  <a:lnTo>
                    <a:pt x="1173729" y="0"/>
                  </a:lnTo>
                  <a:lnTo>
                    <a:pt x="1099826" y="293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4450271" y="9353280"/>
              <a:ext cx="1174115" cy="293370"/>
            </a:xfrm>
            <a:custGeom>
              <a:avLst/>
              <a:gdLst/>
              <a:ahLst/>
              <a:cxnLst/>
              <a:rect l="l" t="t" r="r" b="b"/>
              <a:pathLst>
                <a:path w="1174115" h="293370">
                  <a:moveTo>
                    <a:pt x="1100194" y="293234"/>
                  </a:moveTo>
                  <a:lnTo>
                    <a:pt x="0" y="293234"/>
                  </a:lnTo>
                  <a:lnTo>
                    <a:pt x="61484" y="0"/>
                  </a:lnTo>
                  <a:lnTo>
                    <a:pt x="1173975" y="0"/>
                  </a:lnTo>
                  <a:lnTo>
                    <a:pt x="1100194" y="293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4445472" y="9348564"/>
              <a:ext cx="1183640" cy="302895"/>
            </a:xfrm>
            <a:custGeom>
              <a:avLst/>
              <a:gdLst/>
              <a:ahLst/>
              <a:cxnLst/>
              <a:rect l="l" t="t" r="r" b="b"/>
              <a:pathLst>
                <a:path w="1183640" h="302895">
                  <a:moveTo>
                    <a:pt x="3332" y="302630"/>
                  </a:moveTo>
                  <a:lnTo>
                    <a:pt x="2143" y="302055"/>
                  </a:lnTo>
                  <a:lnTo>
                    <a:pt x="327" y="299736"/>
                  </a:lnTo>
                  <a:lnTo>
                    <a:pt x="0" y="298422"/>
                  </a:lnTo>
                  <a:lnTo>
                    <a:pt x="248" y="296964"/>
                  </a:lnTo>
                  <a:lnTo>
                    <a:pt x="61732" y="3729"/>
                  </a:lnTo>
                  <a:lnTo>
                    <a:pt x="62154" y="1231"/>
                  </a:lnTo>
                  <a:lnTo>
                    <a:pt x="63629" y="0"/>
                  </a:lnTo>
                  <a:lnTo>
                    <a:pt x="66159" y="35"/>
                  </a:lnTo>
                  <a:lnTo>
                    <a:pt x="1178773" y="35"/>
                  </a:lnTo>
                  <a:lnTo>
                    <a:pt x="1183599" y="4351"/>
                  </a:lnTo>
                  <a:lnTo>
                    <a:pt x="1183200" y="5823"/>
                  </a:lnTo>
                  <a:lnTo>
                    <a:pt x="1182333" y="9271"/>
                  </a:lnTo>
                  <a:lnTo>
                    <a:pt x="70094" y="9271"/>
                  </a:lnTo>
                  <a:lnTo>
                    <a:pt x="10577" y="293269"/>
                  </a:lnTo>
                  <a:lnTo>
                    <a:pt x="1110876" y="293269"/>
                  </a:lnTo>
                  <a:lnTo>
                    <a:pt x="1109419" y="299058"/>
                  </a:lnTo>
                  <a:lnTo>
                    <a:pt x="1108855" y="301381"/>
                  </a:lnTo>
                  <a:lnTo>
                    <a:pt x="1107379" y="302571"/>
                  </a:lnTo>
                  <a:lnTo>
                    <a:pt x="1104993" y="302629"/>
                  </a:lnTo>
                  <a:lnTo>
                    <a:pt x="3332" y="302630"/>
                  </a:lnTo>
                  <a:close/>
                </a:path>
                <a:path w="1183640" h="302895">
                  <a:moveTo>
                    <a:pt x="1110876" y="293269"/>
                  </a:moveTo>
                  <a:lnTo>
                    <a:pt x="1101057" y="293269"/>
                  </a:lnTo>
                  <a:lnTo>
                    <a:pt x="1172502" y="9271"/>
                  </a:lnTo>
                  <a:lnTo>
                    <a:pt x="1182333" y="9271"/>
                  </a:lnTo>
                  <a:lnTo>
                    <a:pt x="1110876" y="2932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92411" y="9378544"/>
              <a:ext cx="130748" cy="20614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864057" y="9419625"/>
              <a:ext cx="531495" cy="121920"/>
            </a:xfrm>
            <a:custGeom>
              <a:avLst/>
              <a:gdLst/>
              <a:ahLst/>
              <a:cxnLst/>
              <a:rect l="l" t="t" r="r" b="b"/>
              <a:pathLst>
                <a:path w="531494" h="121920">
                  <a:moveTo>
                    <a:pt x="12492" y="9272"/>
                  </a:moveTo>
                  <a:lnTo>
                    <a:pt x="11404" y="8813"/>
                  </a:lnTo>
                  <a:lnTo>
                    <a:pt x="9607" y="6949"/>
                  </a:lnTo>
                  <a:lnTo>
                    <a:pt x="9188" y="5874"/>
                  </a:lnTo>
                  <a:lnTo>
                    <a:pt x="9187" y="3319"/>
                  </a:lnTo>
                  <a:lnTo>
                    <a:pt x="9619" y="2232"/>
                  </a:lnTo>
                  <a:lnTo>
                    <a:pt x="11416" y="432"/>
                  </a:lnTo>
                  <a:lnTo>
                    <a:pt x="12502" y="0"/>
                  </a:lnTo>
                  <a:lnTo>
                    <a:pt x="13772" y="35"/>
                  </a:lnTo>
                  <a:lnTo>
                    <a:pt x="527805" y="35"/>
                  </a:lnTo>
                  <a:lnTo>
                    <a:pt x="528877" y="480"/>
                  </a:lnTo>
                  <a:lnTo>
                    <a:pt x="530654" y="2259"/>
                  </a:lnTo>
                  <a:lnTo>
                    <a:pt x="531093" y="3319"/>
                  </a:lnTo>
                  <a:lnTo>
                    <a:pt x="531094" y="5874"/>
                  </a:lnTo>
                  <a:lnTo>
                    <a:pt x="530658" y="6949"/>
                  </a:lnTo>
                  <a:lnTo>
                    <a:pt x="528890" y="8768"/>
                  </a:lnTo>
                  <a:lnTo>
                    <a:pt x="527815" y="9239"/>
                  </a:lnTo>
                  <a:lnTo>
                    <a:pt x="526549" y="9272"/>
                  </a:lnTo>
                  <a:lnTo>
                    <a:pt x="12492" y="9272"/>
                  </a:lnTo>
                  <a:close/>
                </a:path>
                <a:path w="531494" h="121920">
                  <a:moveTo>
                    <a:pt x="518371" y="121590"/>
                  </a:moveTo>
                  <a:lnTo>
                    <a:pt x="3382" y="121590"/>
                  </a:lnTo>
                  <a:lnTo>
                    <a:pt x="2281" y="121133"/>
                  </a:lnTo>
                  <a:lnTo>
                    <a:pt x="456" y="119305"/>
                  </a:lnTo>
                  <a:lnTo>
                    <a:pt x="0" y="118202"/>
                  </a:lnTo>
                  <a:lnTo>
                    <a:pt x="0" y="115618"/>
                  </a:lnTo>
                  <a:lnTo>
                    <a:pt x="456" y="114515"/>
                  </a:lnTo>
                  <a:lnTo>
                    <a:pt x="2281" y="112687"/>
                  </a:lnTo>
                  <a:lnTo>
                    <a:pt x="3382" y="112230"/>
                  </a:lnTo>
                  <a:lnTo>
                    <a:pt x="518617" y="112230"/>
                  </a:lnTo>
                  <a:lnTo>
                    <a:pt x="519718" y="112687"/>
                  </a:lnTo>
                  <a:lnTo>
                    <a:pt x="521543" y="114515"/>
                  </a:lnTo>
                  <a:lnTo>
                    <a:pt x="521999" y="115618"/>
                  </a:lnTo>
                  <a:lnTo>
                    <a:pt x="521999" y="116910"/>
                  </a:lnTo>
                  <a:lnTo>
                    <a:pt x="521753" y="116910"/>
                  </a:lnTo>
                  <a:lnTo>
                    <a:pt x="521753" y="118202"/>
                  </a:lnTo>
                  <a:lnTo>
                    <a:pt x="521297" y="119305"/>
                  </a:lnTo>
                  <a:lnTo>
                    <a:pt x="519472" y="121133"/>
                  </a:lnTo>
                  <a:lnTo>
                    <a:pt x="518371" y="1215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/>
          <p:nvPr/>
        </p:nvSpPr>
        <p:spPr>
          <a:xfrm>
            <a:off x="13115700" y="9476928"/>
            <a:ext cx="219710" cy="427355"/>
          </a:xfrm>
          <a:custGeom>
            <a:avLst/>
            <a:gdLst/>
            <a:ahLst/>
            <a:cxnLst/>
            <a:rect l="l" t="t" r="r" b="b"/>
            <a:pathLst>
              <a:path w="219709" h="427354">
                <a:moveTo>
                  <a:pt x="58286" y="427104"/>
                </a:moveTo>
                <a:lnTo>
                  <a:pt x="36832" y="378289"/>
                </a:lnTo>
                <a:lnTo>
                  <a:pt x="18168" y="267771"/>
                </a:lnTo>
                <a:lnTo>
                  <a:pt x="4991" y="156654"/>
                </a:lnTo>
                <a:lnTo>
                  <a:pt x="0" y="106037"/>
                </a:lnTo>
                <a:lnTo>
                  <a:pt x="190477" y="0"/>
                </a:lnTo>
                <a:lnTo>
                  <a:pt x="219620" y="135225"/>
                </a:lnTo>
                <a:lnTo>
                  <a:pt x="125304" y="171309"/>
                </a:lnTo>
                <a:lnTo>
                  <a:pt x="118948" y="210827"/>
                </a:lnTo>
                <a:lnTo>
                  <a:pt x="102770" y="298006"/>
                </a:lnTo>
                <a:lnTo>
                  <a:pt x="81105" y="385786"/>
                </a:lnTo>
                <a:lnTo>
                  <a:pt x="58286" y="427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56393" y="8992148"/>
            <a:ext cx="450850" cy="306705"/>
          </a:xfrm>
          <a:custGeom>
            <a:avLst/>
            <a:gdLst/>
            <a:ahLst/>
            <a:cxnLst/>
            <a:rect l="l" t="t" r="r" b="b"/>
            <a:pathLst>
              <a:path w="450850" h="306704">
                <a:moveTo>
                  <a:pt x="450667" y="306175"/>
                </a:moveTo>
                <a:lnTo>
                  <a:pt x="0" y="306175"/>
                </a:lnTo>
                <a:lnTo>
                  <a:pt x="0" y="0"/>
                </a:lnTo>
                <a:lnTo>
                  <a:pt x="450667" y="0"/>
                </a:lnTo>
                <a:lnTo>
                  <a:pt x="450667" y="306175"/>
                </a:lnTo>
                <a:close/>
              </a:path>
            </a:pathLst>
          </a:custGeom>
          <a:solidFill>
            <a:srgbClr val="647E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41890" y="6391181"/>
            <a:ext cx="723900" cy="332740"/>
          </a:xfrm>
          <a:custGeom>
            <a:avLst/>
            <a:gdLst/>
            <a:ahLst/>
            <a:cxnLst/>
            <a:rect l="l" t="t" r="r" b="b"/>
            <a:pathLst>
              <a:path w="723900" h="332740">
                <a:moveTo>
                  <a:pt x="723869" y="332471"/>
                </a:moveTo>
                <a:lnTo>
                  <a:pt x="0" y="332471"/>
                </a:lnTo>
                <a:lnTo>
                  <a:pt x="0" y="0"/>
                </a:lnTo>
                <a:lnTo>
                  <a:pt x="723869" y="0"/>
                </a:lnTo>
                <a:lnTo>
                  <a:pt x="723869" y="332471"/>
                </a:lnTo>
                <a:close/>
              </a:path>
            </a:pathLst>
          </a:custGeom>
          <a:solidFill>
            <a:srgbClr val="647E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41036" y="9635542"/>
            <a:ext cx="438784" cy="323215"/>
          </a:xfrm>
          <a:custGeom>
            <a:avLst/>
            <a:gdLst/>
            <a:ahLst/>
            <a:cxnLst/>
            <a:rect l="l" t="t" r="r" b="b"/>
            <a:pathLst>
              <a:path w="438785" h="323215">
                <a:moveTo>
                  <a:pt x="438487" y="322853"/>
                </a:moveTo>
                <a:lnTo>
                  <a:pt x="0" y="322853"/>
                </a:lnTo>
                <a:lnTo>
                  <a:pt x="0" y="0"/>
                </a:lnTo>
                <a:lnTo>
                  <a:pt x="438487" y="0"/>
                </a:lnTo>
                <a:lnTo>
                  <a:pt x="438487" y="322853"/>
                </a:lnTo>
                <a:close/>
              </a:path>
            </a:pathLst>
          </a:custGeom>
          <a:solidFill>
            <a:srgbClr val="647E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66744" y="10052378"/>
            <a:ext cx="911860" cy="170180"/>
          </a:xfrm>
          <a:custGeom>
            <a:avLst/>
            <a:gdLst/>
            <a:ahLst/>
            <a:cxnLst/>
            <a:rect l="l" t="t" r="r" b="b"/>
            <a:pathLst>
              <a:path w="911860" h="170179">
                <a:moveTo>
                  <a:pt x="299615" y="170054"/>
                </a:moveTo>
                <a:lnTo>
                  <a:pt x="297570" y="169583"/>
                </a:lnTo>
                <a:lnTo>
                  <a:pt x="11652" y="169579"/>
                </a:lnTo>
                <a:lnTo>
                  <a:pt x="9643" y="169108"/>
                </a:lnTo>
                <a:lnTo>
                  <a:pt x="0" y="156524"/>
                </a:lnTo>
                <a:lnTo>
                  <a:pt x="68" y="154463"/>
                </a:lnTo>
                <a:lnTo>
                  <a:pt x="15111" y="97391"/>
                </a:lnTo>
                <a:lnTo>
                  <a:pt x="15111" y="0"/>
                </a:lnTo>
                <a:lnTo>
                  <a:pt x="147266" y="0"/>
                </a:lnTo>
                <a:lnTo>
                  <a:pt x="147266" y="74504"/>
                </a:lnTo>
                <a:lnTo>
                  <a:pt x="301102" y="154730"/>
                </a:lnTo>
                <a:lnTo>
                  <a:pt x="303141" y="155229"/>
                </a:lnTo>
                <a:lnTo>
                  <a:pt x="304707" y="156374"/>
                </a:lnTo>
                <a:lnTo>
                  <a:pt x="306896" y="159953"/>
                </a:lnTo>
                <a:lnTo>
                  <a:pt x="307201" y="161869"/>
                </a:lnTo>
                <a:lnTo>
                  <a:pt x="306230" y="165950"/>
                </a:lnTo>
                <a:lnTo>
                  <a:pt x="305096" y="167524"/>
                </a:lnTo>
                <a:lnTo>
                  <a:pt x="301529" y="169737"/>
                </a:lnTo>
                <a:lnTo>
                  <a:pt x="299615" y="170054"/>
                </a:lnTo>
                <a:close/>
              </a:path>
              <a:path w="911860" h="170179">
                <a:moveTo>
                  <a:pt x="905519" y="169927"/>
                </a:moveTo>
                <a:lnTo>
                  <a:pt x="903657" y="169826"/>
                </a:lnTo>
                <a:lnTo>
                  <a:pt x="617250" y="169818"/>
                </a:lnTo>
                <a:lnTo>
                  <a:pt x="615239" y="169344"/>
                </a:lnTo>
                <a:lnTo>
                  <a:pt x="605569" y="157011"/>
                </a:lnTo>
                <a:lnTo>
                  <a:pt x="605569" y="154715"/>
                </a:lnTo>
                <a:lnTo>
                  <a:pt x="606094" y="152661"/>
                </a:lnTo>
                <a:lnTo>
                  <a:pt x="620710" y="97391"/>
                </a:lnTo>
                <a:lnTo>
                  <a:pt x="620710" y="0"/>
                </a:lnTo>
                <a:lnTo>
                  <a:pt x="752622" y="0"/>
                </a:lnTo>
                <a:lnTo>
                  <a:pt x="752622" y="74991"/>
                </a:lnTo>
                <a:lnTo>
                  <a:pt x="906580" y="155218"/>
                </a:lnTo>
                <a:lnTo>
                  <a:pt x="908449" y="155869"/>
                </a:lnTo>
                <a:lnTo>
                  <a:pt x="909774" y="157011"/>
                </a:lnTo>
                <a:lnTo>
                  <a:pt x="911577" y="160275"/>
                </a:lnTo>
                <a:lnTo>
                  <a:pt x="911837" y="162004"/>
                </a:lnTo>
                <a:lnTo>
                  <a:pt x="911076" y="165654"/>
                </a:lnTo>
                <a:lnTo>
                  <a:pt x="910147" y="167135"/>
                </a:lnTo>
                <a:lnTo>
                  <a:pt x="907190" y="169409"/>
                </a:lnTo>
                <a:lnTo>
                  <a:pt x="905519" y="169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8917" y="9341306"/>
            <a:ext cx="567690" cy="421005"/>
          </a:xfrm>
          <a:custGeom>
            <a:avLst/>
            <a:gdLst/>
            <a:ahLst/>
            <a:cxnLst/>
            <a:rect l="l" t="t" r="r" b="b"/>
            <a:pathLst>
              <a:path w="567690" h="421004">
                <a:moveTo>
                  <a:pt x="264071" y="297446"/>
                </a:moveTo>
                <a:lnTo>
                  <a:pt x="262623" y="294119"/>
                </a:lnTo>
                <a:lnTo>
                  <a:pt x="174561" y="144132"/>
                </a:lnTo>
                <a:lnTo>
                  <a:pt x="219138" y="71094"/>
                </a:lnTo>
                <a:lnTo>
                  <a:pt x="105371" y="0"/>
                </a:lnTo>
                <a:lnTo>
                  <a:pt x="56654" y="80467"/>
                </a:lnTo>
                <a:lnTo>
                  <a:pt x="2946" y="130644"/>
                </a:lnTo>
                <a:lnTo>
                  <a:pt x="1778" y="132384"/>
                </a:lnTo>
                <a:lnTo>
                  <a:pt x="266" y="136423"/>
                </a:lnTo>
                <a:lnTo>
                  <a:pt x="0" y="138518"/>
                </a:lnTo>
                <a:lnTo>
                  <a:pt x="419" y="142811"/>
                </a:lnTo>
                <a:lnTo>
                  <a:pt x="252018" y="304228"/>
                </a:lnTo>
                <a:lnTo>
                  <a:pt x="255282" y="305828"/>
                </a:lnTo>
                <a:lnTo>
                  <a:pt x="258229" y="305384"/>
                </a:lnTo>
                <a:lnTo>
                  <a:pt x="263486" y="300367"/>
                </a:lnTo>
                <a:lnTo>
                  <a:pt x="264071" y="297446"/>
                </a:lnTo>
                <a:close/>
              </a:path>
              <a:path w="567690" h="421004">
                <a:moveTo>
                  <a:pt x="567309" y="411530"/>
                </a:moveTo>
                <a:lnTo>
                  <a:pt x="566280" y="408774"/>
                </a:lnTo>
                <a:lnTo>
                  <a:pt x="563346" y="406730"/>
                </a:lnTo>
                <a:lnTo>
                  <a:pt x="405980" y="324434"/>
                </a:lnTo>
                <a:lnTo>
                  <a:pt x="405980" y="236296"/>
                </a:lnTo>
                <a:lnTo>
                  <a:pt x="271995" y="236296"/>
                </a:lnTo>
                <a:lnTo>
                  <a:pt x="271995" y="345859"/>
                </a:lnTo>
                <a:lnTo>
                  <a:pt x="256324" y="405409"/>
                </a:lnTo>
                <a:lnTo>
                  <a:pt x="268122" y="420852"/>
                </a:lnTo>
                <a:lnTo>
                  <a:pt x="559816" y="420852"/>
                </a:lnTo>
                <a:lnTo>
                  <a:pt x="563372" y="420420"/>
                </a:lnTo>
                <a:lnTo>
                  <a:pt x="565581" y="418477"/>
                </a:lnTo>
                <a:lnTo>
                  <a:pt x="567309" y="411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/>
          <p:cNvGrpSpPr/>
          <p:nvPr/>
        </p:nvGrpSpPr>
        <p:grpSpPr>
          <a:xfrm>
            <a:off x="55612" y="6108022"/>
            <a:ext cx="5168265" cy="4110990"/>
            <a:chOff x="55612" y="6108022"/>
            <a:chExt cx="5168265" cy="4110990"/>
          </a:xfrm>
        </p:grpSpPr>
        <p:sp>
          <p:nvSpPr>
            <p:cNvPr id="37" name="object 37"/>
            <p:cNvSpPr/>
            <p:nvPr/>
          </p:nvSpPr>
          <p:spPr>
            <a:xfrm>
              <a:off x="1864068" y="7010835"/>
              <a:ext cx="2638425" cy="1757680"/>
            </a:xfrm>
            <a:custGeom>
              <a:avLst/>
              <a:gdLst/>
              <a:ahLst/>
              <a:cxnLst/>
              <a:rect l="l" t="t" r="r" b="b"/>
              <a:pathLst>
                <a:path w="2638425" h="1757679">
                  <a:moveTo>
                    <a:pt x="2496089" y="1757433"/>
                  </a:moveTo>
                  <a:lnTo>
                    <a:pt x="142264" y="1757433"/>
                  </a:lnTo>
                  <a:lnTo>
                    <a:pt x="135277" y="1757256"/>
                  </a:lnTo>
                  <a:lnTo>
                    <a:pt x="94360" y="1749094"/>
                  </a:lnTo>
                  <a:lnTo>
                    <a:pt x="57541" y="1729409"/>
                  </a:lnTo>
                  <a:lnTo>
                    <a:pt x="28038" y="1699921"/>
                  </a:lnTo>
                  <a:lnTo>
                    <a:pt x="8342" y="1663120"/>
                  </a:lnTo>
                  <a:lnTo>
                    <a:pt x="176" y="1622225"/>
                  </a:lnTo>
                  <a:lnTo>
                    <a:pt x="0" y="1615241"/>
                  </a:lnTo>
                  <a:lnTo>
                    <a:pt x="0" y="142191"/>
                  </a:lnTo>
                  <a:lnTo>
                    <a:pt x="6151" y="100928"/>
                  </a:lnTo>
                  <a:lnTo>
                    <a:pt x="24013" y="63223"/>
                  </a:lnTo>
                  <a:lnTo>
                    <a:pt x="52044" y="32312"/>
                  </a:lnTo>
                  <a:lnTo>
                    <a:pt x="87841" y="10856"/>
                  </a:lnTo>
                  <a:lnTo>
                    <a:pt x="128324" y="694"/>
                  </a:lnTo>
                  <a:lnTo>
                    <a:pt x="142264" y="0"/>
                  </a:lnTo>
                  <a:lnTo>
                    <a:pt x="2496089" y="0"/>
                  </a:lnTo>
                  <a:lnTo>
                    <a:pt x="2537373" y="6148"/>
                  </a:lnTo>
                  <a:lnTo>
                    <a:pt x="2575098" y="24001"/>
                  </a:lnTo>
                  <a:lnTo>
                    <a:pt x="2606025" y="52017"/>
                  </a:lnTo>
                  <a:lnTo>
                    <a:pt x="2627491" y="87796"/>
                  </a:lnTo>
                  <a:lnTo>
                    <a:pt x="2637659" y="128258"/>
                  </a:lnTo>
                  <a:lnTo>
                    <a:pt x="2638353" y="142191"/>
                  </a:lnTo>
                  <a:lnTo>
                    <a:pt x="2638353" y="1615241"/>
                  </a:lnTo>
                  <a:lnTo>
                    <a:pt x="2632202" y="1656504"/>
                  </a:lnTo>
                  <a:lnTo>
                    <a:pt x="2614340" y="1694210"/>
                  </a:lnTo>
                  <a:lnTo>
                    <a:pt x="2586309" y="1725120"/>
                  </a:lnTo>
                  <a:lnTo>
                    <a:pt x="2550512" y="1746576"/>
                  </a:lnTo>
                  <a:lnTo>
                    <a:pt x="2510029" y="1756738"/>
                  </a:lnTo>
                  <a:lnTo>
                    <a:pt x="2496089" y="1757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859439" y="7006209"/>
              <a:ext cx="2647315" cy="1765300"/>
            </a:xfrm>
            <a:custGeom>
              <a:avLst/>
              <a:gdLst/>
              <a:ahLst/>
              <a:cxnLst/>
              <a:rect l="l" t="t" r="r" b="b"/>
              <a:pathLst>
                <a:path w="2647315" h="1765300">
                  <a:moveTo>
                    <a:pt x="113423" y="12700"/>
                  </a:moveTo>
                  <a:lnTo>
                    <a:pt x="84101" y="12700"/>
                  </a:lnTo>
                  <a:lnTo>
                    <a:pt x="90698" y="0"/>
                  </a:lnTo>
                  <a:lnTo>
                    <a:pt x="120026" y="0"/>
                  </a:lnTo>
                  <a:lnTo>
                    <a:pt x="113423" y="12700"/>
                  </a:lnTo>
                  <a:close/>
                </a:path>
                <a:path w="2647315" h="1765300">
                  <a:moveTo>
                    <a:pt x="2563253" y="12700"/>
                  </a:moveTo>
                  <a:lnTo>
                    <a:pt x="2534165" y="12700"/>
                  </a:lnTo>
                  <a:lnTo>
                    <a:pt x="2527567" y="0"/>
                  </a:lnTo>
                  <a:lnTo>
                    <a:pt x="2556687" y="0"/>
                  </a:lnTo>
                  <a:lnTo>
                    <a:pt x="2563253" y="12700"/>
                  </a:lnTo>
                  <a:close/>
                </a:path>
                <a:path w="2647315" h="1765300">
                  <a:moveTo>
                    <a:pt x="81977" y="25400"/>
                  </a:moveTo>
                  <a:lnTo>
                    <a:pt x="59412" y="25400"/>
                  </a:lnTo>
                  <a:lnTo>
                    <a:pt x="65312" y="12700"/>
                  </a:lnTo>
                  <a:lnTo>
                    <a:pt x="88007" y="12700"/>
                  </a:lnTo>
                  <a:lnTo>
                    <a:pt x="81977" y="25400"/>
                  </a:lnTo>
                  <a:close/>
                </a:path>
                <a:path w="2647315" h="1765300">
                  <a:moveTo>
                    <a:pt x="2587816" y="25400"/>
                  </a:moveTo>
                  <a:lnTo>
                    <a:pt x="2565585" y="25400"/>
                  </a:lnTo>
                  <a:lnTo>
                    <a:pt x="2559560" y="12700"/>
                  </a:lnTo>
                  <a:lnTo>
                    <a:pt x="2581947" y="12700"/>
                  </a:lnTo>
                  <a:lnTo>
                    <a:pt x="2587816" y="25400"/>
                  </a:lnTo>
                  <a:close/>
                </a:path>
                <a:path w="2647315" h="1765300">
                  <a:moveTo>
                    <a:pt x="59532" y="38100"/>
                  </a:moveTo>
                  <a:lnTo>
                    <a:pt x="43059" y="38100"/>
                  </a:lnTo>
                  <a:lnTo>
                    <a:pt x="48286" y="25400"/>
                  </a:lnTo>
                  <a:lnTo>
                    <a:pt x="64854" y="25400"/>
                  </a:lnTo>
                  <a:lnTo>
                    <a:pt x="59532" y="38100"/>
                  </a:lnTo>
                  <a:close/>
                </a:path>
                <a:path w="2647315" h="1765300">
                  <a:moveTo>
                    <a:pt x="2598882" y="38100"/>
                  </a:moveTo>
                  <a:lnTo>
                    <a:pt x="2588010" y="38100"/>
                  </a:lnTo>
                  <a:lnTo>
                    <a:pt x="2582693" y="25400"/>
                  </a:lnTo>
                  <a:lnTo>
                    <a:pt x="2593461" y="25400"/>
                  </a:lnTo>
                  <a:lnTo>
                    <a:pt x="2598882" y="38100"/>
                  </a:lnTo>
                  <a:close/>
                </a:path>
                <a:path w="2647315" h="1765300">
                  <a:moveTo>
                    <a:pt x="44851" y="50800"/>
                  </a:moveTo>
                  <a:lnTo>
                    <a:pt x="33379" y="50800"/>
                  </a:lnTo>
                  <a:lnTo>
                    <a:pt x="38082" y="38100"/>
                  </a:lnTo>
                  <a:lnTo>
                    <a:pt x="49519" y="38100"/>
                  </a:lnTo>
                  <a:lnTo>
                    <a:pt x="44851" y="50800"/>
                  </a:lnTo>
                  <a:close/>
                </a:path>
                <a:path w="2647315" h="1765300">
                  <a:moveTo>
                    <a:pt x="2613704" y="50800"/>
                  </a:moveTo>
                  <a:lnTo>
                    <a:pt x="2602676" y="50800"/>
                  </a:lnTo>
                  <a:lnTo>
                    <a:pt x="2598013" y="38100"/>
                  </a:lnTo>
                  <a:lnTo>
                    <a:pt x="2609028" y="38100"/>
                  </a:lnTo>
                  <a:lnTo>
                    <a:pt x="2613704" y="50800"/>
                  </a:lnTo>
                  <a:close/>
                </a:path>
                <a:path w="2647315" h="1765300">
                  <a:moveTo>
                    <a:pt x="36286" y="63500"/>
                  </a:moveTo>
                  <a:lnTo>
                    <a:pt x="24793" y="63500"/>
                  </a:lnTo>
                  <a:lnTo>
                    <a:pt x="28949" y="50800"/>
                  </a:lnTo>
                  <a:lnTo>
                    <a:pt x="40440" y="50800"/>
                  </a:lnTo>
                  <a:lnTo>
                    <a:pt x="36286" y="63500"/>
                  </a:lnTo>
                  <a:close/>
                </a:path>
                <a:path w="2647315" h="1765300">
                  <a:moveTo>
                    <a:pt x="2622239" y="63500"/>
                  </a:moveTo>
                  <a:lnTo>
                    <a:pt x="2611232" y="63500"/>
                  </a:lnTo>
                  <a:lnTo>
                    <a:pt x="2607082" y="50800"/>
                  </a:lnTo>
                  <a:lnTo>
                    <a:pt x="2618108" y="50800"/>
                  </a:lnTo>
                  <a:lnTo>
                    <a:pt x="2622239" y="63500"/>
                  </a:lnTo>
                  <a:close/>
                </a:path>
                <a:path w="2647315" h="1765300">
                  <a:moveTo>
                    <a:pt x="25435" y="76200"/>
                  </a:moveTo>
                  <a:lnTo>
                    <a:pt x="17379" y="76200"/>
                  </a:lnTo>
                  <a:lnTo>
                    <a:pt x="20930" y="63500"/>
                  </a:lnTo>
                  <a:lnTo>
                    <a:pt x="28765" y="63500"/>
                  </a:lnTo>
                  <a:lnTo>
                    <a:pt x="25435" y="76200"/>
                  </a:lnTo>
                  <a:close/>
                </a:path>
                <a:path w="2647315" h="1765300">
                  <a:moveTo>
                    <a:pt x="2629608" y="76200"/>
                  </a:moveTo>
                  <a:lnTo>
                    <a:pt x="2622071" y="76200"/>
                  </a:lnTo>
                  <a:lnTo>
                    <a:pt x="2618744" y="63500"/>
                  </a:lnTo>
                  <a:lnTo>
                    <a:pt x="2626079" y="63500"/>
                  </a:lnTo>
                  <a:lnTo>
                    <a:pt x="2629608" y="76200"/>
                  </a:lnTo>
                  <a:close/>
                </a:path>
                <a:path w="2647315" h="1765300">
                  <a:moveTo>
                    <a:pt x="19653" y="88900"/>
                  </a:moveTo>
                  <a:lnTo>
                    <a:pt x="11214" y="88900"/>
                  </a:lnTo>
                  <a:lnTo>
                    <a:pt x="14140" y="76200"/>
                  </a:lnTo>
                  <a:lnTo>
                    <a:pt x="22398" y="76200"/>
                  </a:lnTo>
                  <a:lnTo>
                    <a:pt x="19653" y="88900"/>
                  </a:lnTo>
                  <a:close/>
                </a:path>
                <a:path w="2647315" h="1765300">
                  <a:moveTo>
                    <a:pt x="2635736" y="88900"/>
                  </a:moveTo>
                  <a:lnTo>
                    <a:pt x="2627846" y="88900"/>
                  </a:lnTo>
                  <a:lnTo>
                    <a:pt x="2625105" y="76200"/>
                  </a:lnTo>
                  <a:lnTo>
                    <a:pt x="2632827" y="76200"/>
                  </a:lnTo>
                  <a:lnTo>
                    <a:pt x="2635736" y="88900"/>
                  </a:lnTo>
                  <a:close/>
                </a:path>
                <a:path w="2647315" h="1765300">
                  <a:moveTo>
                    <a:pt x="15092" y="101600"/>
                  </a:moveTo>
                  <a:lnTo>
                    <a:pt x="6350" y="101600"/>
                  </a:lnTo>
                  <a:lnTo>
                    <a:pt x="8613" y="88900"/>
                  </a:lnTo>
                  <a:lnTo>
                    <a:pt x="17214" y="88900"/>
                  </a:lnTo>
                  <a:lnTo>
                    <a:pt x="15092" y="101600"/>
                  </a:lnTo>
                  <a:close/>
                </a:path>
                <a:path w="2647315" h="1765300">
                  <a:moveTo>
                    <a:pt x="2640569" y="101600"/>
                  </a:moveTo>
                  <a:lnTo>
                    <a:pt x="2632402" y="101600"/>
                  </a:lnTo>
                  <a:lnTo>
                    <a:pt x="2630283" y="88900"/>
                  </a:lnTo>
                  <a:lnTo>
                    <a:pt x="2638321" y="88900"/>
                  </a:lnTo>
                  <a:lnTo>
                    <a:pt x="2640569" y="101600"/>
                  </a:lnTo>
                  <a:close/>
                </a:path>
                <a:path w="2647315" h="1765300">
                  <a:moveTo>
                    <a:pt x="11802" y="114300"/>
                  </a:moveTo>
                  <a:lnTo>
                    <a:pt x="2842" y="114300"/>
                  </a:lnTo>
                  <a:lnTo>
                    <a:pt x="4427" y="101600"/>
                  </a:lnTo>
                  <a:lnTo>
                    <a:pt x="13288" y="101600"/>
                  </a:lnTo>
                  <a:lnTo>
                    <a:pt x="11802" y="114300"/>
                  </a:lnTo>
                  <a:close/>
                </a:path>
                <a:path w="2647315" h="1765300">
                  <a:moveTo>
                    <a:pt x="2644056" y="114300"/>
                  </a:moveTo>
                  <a:lnTo>
                    <a:pt x="2635689" y="114300"/>
                  </a:lnTo>
                  <a:lnTo>
                    <a:pt x="2634204" y="101600"/>
                  </a:lnTo>
                  <a:lnTo>
                    <a:pt x="2642481" y="101600"/>
                  </a:lnTo>
                  <a:lnTo>
                    <a:pt x="2644056" y="114300"/>
                  </a:lnTo>
                  <a:close/>
                </a:path>
                <a:path w="2647315" h="1765300">
                  <a:moveTo>
                    <a:pt x="9306" y="1625600"/>
                  </a:moveTo>
                  <a:lnTo>
                    <a:pt x="182" y="1625600"/>
                  </a:lnTo>
                  <a:lnTo>
                    <a:pt x="0" y="1612900"/>
                  </a:lnTo>
                  <a:lnTo>
                    <a:pt x="0" y="139700"/>
                  </a:lnTo>
                  <a:lnTo>
                    <a:pt x="182" y="127000"/>
                  </a:lnTo>
                  <a:lnTo>
                    <a:pt x="716" y="127000"/>
                  </a:lnTo>
                  <a:lnTo>
                    <a:pt x="1603" y="114300"/>
                  </a:lnTo>
                  <a:lnTo>
                    <a:pt x="10639" y="114300"/>
                  </a:lnTo>
                  <a:lnTo>
                    <a:pt x="9807" y="127000"/>
                  </a:lnTo>
                  <a:lnTo>
                    <a:pt x="9306" y="139700"/>
                  </a:lnTo>
                  <a:lnTo>
                    <a:pt x="9135" y="139700"/>
                  </a:lnTo>
                  <a:lnTo>
                    <a:pt x="9135" y="1612900"/>
                  </a:lnTo>
                  <a:lnTo>
                    <a:pt x="9306" y="1625600"/>
                  </a:lnTo>
                  <a:close/>
                </a:path>
                <a:path w="2647315" h="1765300">
                  <a:moveTo>
                    <a:pt x="2646670" y="1625600"/>
                  </a:moveTo>
                  <a:lnTo>
                    <a:pt x="2638183" y="1625600"/>
                  </a:lnTo>
                  <a:lnTo>
                    <a:pt x="2638353" y="1612900"/>
                  </a:lnTo>
                  <a:lnTo>
                    <a:pt x="2638353" y="139700"/>
                  </a:lnTo>
                  <a:lnTo>
                    <a:pt x="2638182" y="139700"/>
                  </a:lnTo>
                  <a:lnTo>
                    <a:pt x="2637681" y="127000"/>
                  </a:lnTo>
                  <a:lnTo>
                    <a:pt x="2636850" y="114300"/>
                  </a:lnTo>
                  <a:lnTo>
                    <a:pt x="2645287" y="114300"/>
                  </a:lnTo>
                  <a:lnTo>
                    <a:pt x="2646168" y="127000"/>
                  </a:lnTo>
                  <a:lnTo>
                    <a:pt x="2646699" y="127000"/>
                  </a:lnTo>
                  <a:lnTo>
                    <a:pt x="2646879" y="139700"/>
                  </a:lnTo>
                  <a:lnTo>
                    <a:pt x="2646879" y="1612900"/>
                  </a:lnTo>
                  <a:lnTo>
                    <a:pt x="2646670" y="1625600"/>
                  </a:lnTo>
                  <a:close/>
                </a:path>
                <a:path w="2647315" h="1765300">
                  <a:moveTo>
                    <a:pt x="10639" y="1638300"/>
                  </a:moveTo>
                  <a:lnTo>
                    <a:pt x="1603" y="1638300"/>
                  </a:lnTo>
                  <a:lnTo>
                    <a:pt x="716" y="1625600"/>
                  </a:lnTo>
                  <a:lnTo>
                    <a:pt x="9807" y="1625600"/>
                  </a:lnTo>
                  <a:lnTo>
                    <a:pt x="10639" y="1638300"/>
                  </a:lnTo>
                  <a:close/>
                </a:path>
                <a:path w="2647315" h="1765300">
                  <a:moveTo>
                    <a:pt x="2645206" y="1638300"/>
                  </a:moveTo>
                  <a:lnTo>
                    <a:pt x="2636851" y="1638300"/>
                  </a:lnTo>
                  <a:lnTo>
                    <a:pt x="2637682" y="1625600"/>
                  </a:lnTo>
                  <a:lnTo>
                    <a:pt x="2646112" y="1625600"/>
                  </a:lnTo>
                  <a:lnTo>
                    <a:pt x="2645206" y="1638300"/>
                  </a:lnTo>
                  <a:close/>
                </a:path>
                <a:path w="2647315" h="1765300">
                  <a:moveTo>
                    <a:pt x="13288" y="1651000"/>
                  </a:moveTo>
                  <a:lnTo>
                    <a:pt x="4427" y="1651000"/>
                  </a:lnTo>
                  <a:lnTo>
                    <a:pt x="2842" y="1638300"/>
                  </a:lnTo>
                  <a:lnTo>
                    <a:pt x="11802" y="1638300"/>
                  </a:lnTo>
                  <a:lnTo>
                    <a:pt x="13288" y="1651000"/>
                  </a:lnTo>
                  <a:close/>
                </a:path>
                <a:path w="2647315" h="1765300">
                  <a:moveTo>
                    <a:pt x="2642356" y="1651000"/>
                  </a:moveTo>
                  <a:lnTo>
                    <a:pt x="2634205" y="1651000"/>
                  </a:lnTo>
                  <a:lnTo>
                    <a:pt x="2635690" y="1638300"/>
                  </a:lnTo>
                  <a:lnTo>
                    <a:pt x="2643952" y="1638300"/>
                  </a:lnTo>
                  <a:lnTo>
                    <a:pt x="2642356" y="1651000"/>
                  </a:lnTo>
                  <a:close/>
                </a:path>
                <a:path w="2647315" h="1765300">
                  <a:moveTo>
                    <a:pt x="17214" y="1663700"/>
                  </a:moveTo>
                  <a:lnTo>
                    <a:pt x="8612" y="1663700"/>
                  </a:lnTo>
                  <a:lnTo>
                    <a:pt x="6350" y="1651000"/>
                  </a:lnTo>
                  <a:lnTo>
                    <a:pt x="15092" y="1651000"/>
                  </a:lnTo>
                  <a:lnTo>
                    <a:pt x="17214" y="1663700"/>
                  </a:lnTo>
                  <a:close/>
                </a:path>
                <a:path w="2647315" h="1765300">
                  <a:moveTo>
                    <a:pt x="2638162" y="1663700"/>
                  </a:moveTo>
                  <a:lnTo>
                    <a:pt x="2630283" y="1663700"/>
                  </a:lnTo>
                  <a:lnTo>
                    <a:pt x="2632403" y="1651000"/>
                  </a:lnTo>
                  <a:lnTo>
                    <a:pt x="2640426" y="1651000"/>
                  </a:lnTo>
                  <a:lnTo>
                    <a:pt x="2638162" y="1663700"/>
                  </a:lnTo>
                  <a:close/>
                </a:path>
                <a:path w="2647315" h="1765300">
                  <a:moveTo>
                    <a:pt x="22398" y="1676400"/>
                  </a:moveTo>
                  <a:lnTo>
                    <a:pt x="14140" y="1676400"/>
                  </a:lnTo>
                  <a:lnTo>
                    <a:pt x="11213" y="1663700"/>
                  </a:lnTo>
                  <a:lnTo>
                    <a:pt x="19653" y="1663700"/>
                  </a:lnTo>
                  <a:lnTo>
                    <a:pt x="22398" y="1676400"/>
                  </a:lnTo>
                  <a:close/>
                </a:path>
                <a:path w="2647315" h="1765300">
                  <a:moveTo>
                    <a:pt x="2632642" y="1676400"/>
                  </a:moveTo>
                  <a:lnTo>
                    <a:pt x="2625105" y="1676400"/>
                  </a:lnTo>
                  <a:lnTo>
                    <a:pt x="2627846" y="1663700"/>
                  </a:lnTo>
                  <a:lnTo>
                    <a:pt x="2635562" y="1663700"/>
                  </a:lnTo>
                  <a:lnTo>
                    <a:pt x="2632642" y="1676400"/>
                  </a:lnTo>
                  <a:close/>
                </a:path>
                <a:path w="2647315" h="1765300">
                  <a:moveTo>
                    <a:pt x="28765" y="1689100"/>
                  </a:moveTo>
                  <a:lnTo>
                    <a:pt x="20930" y="1689100"/>
                  </a:lnTo>
                  <a:lnTo>
                    <a:pt x="17379" y="1676400"/>
                  </a:lnTo>
                  <a:lnTo>
                    <a:pt x="25435" y="1676400"/>
                  </a:lnTo>
                  <a:lnTo>
                    <a:pt x="28765" y="1689100"/>
                  </a:lnTo>
                  <a:close/>
                </a:path>
                <a:path w="2647315" h="1765300">
                  <a:moveTo>
                    <a:pt x="2625875" y="1689100"/>
                  </a:moveTo>
                  <a:lnTo>
                    <a:pt x="2618744" y="1689100"/>
                  </a:lnTo>
                  <a:lnTo>
                    <a:pt x="2622071" y="1676400"/>
                  </a:lnTo>
                  <a:lnTo>
                    <a:pt x="2629413" y="1676400"/>
                  </a:lnTo>
                  <a:lnTo>
                    <a:pt x="2625875" y="1689100"/>
                  </a:lnTo>
                  <a:close/>
                </a:path>
                <a:path w="2647315" h="1765300">
                  <a:moveTo>
                    <a:pt x="36286" y="1701800"/>
                  </a:moveTo>
                  <a:lnTo>
                    <a:pt x="28949" y="1701800"/>
                  </a:lnTo>
                  <a:lnTo>
                    <a:pt x="24793" y="1689100"/>
                  </a:lnTo>
                  <a:lnTo>
                    <a:pt x="32388" y="1689100"/>
                  </a:lnTo>
                  <a:lnTo>
                    <a:pt x="36286" y="1701800"/>
                  </a:lnTo>
                  <a:close/>
                </a:path>
                <a:path w="2647315" h="1765300">
                  <a:moveTo>
                    <a:pt x="2617894" y="1701800"/>
                  </a:moveTo>
                  <a:lnTo>
                    <a:pt x="2611232" y="1701800"/>
                  </a:lnTo>
                  <a:lnTo>
                    <a:pt x="2615125" y="1689100"/>
                  </a:lnTo>
                  <a:lnTo>
                    <a:pt x="2622030" y="1689100"/>
                  </a:lnTo>
                  <a:lnTo>
                    <a:pt x="2617894" y="1701800"/>
                  </a:lnTo>
                  <a:close/>
                </a:path>
                <a:path w="2647315" h="1765300">
                  <a:moveTo>
                    <a:pt x="49519" y="1714500"/>
                  </a:moveTo>
                  <a:lnTo>
                    <a:pt x="38082" y="1714500"/>
                  </a:lnTo>
                  <a:lnTo>
                    <a:pt x="33379" y="1701800"/>
                  </a:lnTo>
                  <a:lnTo>
                    <a:pt x="44851" y="1701800"/>
                  </a:lnTo>
                  <a:lnTo>
                    <a:pt x="49519" y="1714500"/>
                  </a:lnTo>
                  <a:close/>
                </a:path>
                <a:path w="2647315" h="1765300">
                  <a:moveTo>
                    <a:pt x="2608812" y="1714500"/>
                  </a:moveTo>
                  <a:lnTo>
                    <a:pt x="2598012" y="1714500"/>
                  </a:lnTo>
                  <a:lnTo>
                    <a:pt x="2602675" y="1701800"/>
                  </a:lnTo>
                  <a:lnTo>
                    <a:pt x="2613488" y="1701800"/>
                  </a:lnTo>
                  <a:lnTo>
                    <a:pt x="2608812" y="1714500"/>
                  </a:lnTo>
                  <a:close/>
                </a:path>
                <a:path w="2647315" h="1765300">
                  <a:moveTo>
                    <a:pt x="64854" y="1727200"/>
                  </a:moveTo>
                  <a:lnTo>
                    <a:pt x="48286" y="1727200"/>
                  </a:lnTo>
                  <a:lnTo>
                    <a:pt x="43059" y="1714500"/>
                  </a:lnTo>
                  <a:lnTo>
                    <a:pt x="59531" y="1714500"/>
                  </a:lnTo>
                  <a:lnTo>
                    <a:pt x="64854" y="1727200"/>
                  </a:lnTo>
                  <a:close/>
                </a:path>
                <a:path w="2647315" h="1765300">
                  <a:moveTo>
                    <a:pt x="2598672" y="1727200"/>
                  </a:moveTo>
                  <a:lnTo>
                    <a:pt x="2582692" y="1727200"/>
                  </a:lnTo>
                  <a:lnTo>
                    <a:pt x="2588010" y="1714500"/>
                  </a:lnTo>
                  <a:lnTo>
                    <a:pt x="2603865" y="1714500"/>
                  </a:lnTo>
                  <a:lnTo>
                    <a:pt x="2598672" y="1727200"/>
                  </a:lnTo>
                  <a:close/>
                </a:path>
                <a:path w="2647315" h="1765300">
                  <a:moveTo>
                    <a:pt x="81977" y="1739900"/>
                  </a:moveTo>
                  <a:lnTo>
                    <a:pt x="65312" y="1739900"/>
                  </a:lnTo>
                  <a:lnTo>
                    <a:pt x="59412" y="1727200"/>
                  </a:lnTo>
                  <a:lnTo>
                    <a:pt x="76104" y="1727200"/>
                  </a:lnTo>
                  <a:lnTo>
                    <a:pt x="81977" y="1739900"/>
                  </a:lnTo>
                  <a:close/>
                </a:path>
                <a:path w="2647315" h="1765300">
                  <a:moveTo>
                    <a:pt x="2581759" y="1739900"/>
                  </a:moveTo>
                  <a:lnTo>
                    <a:pt x="2565585" y="1739900"/>
                  </a:lnTo>
                  <a:lnTo>
                    <a:pt x="2571453" y="1727200"/>
                  </a:lnTo>
                  <a:lnTo>
                    <a:pt x="2587618" y="1727200"/>
                  </a:lnTo>
                  <a:lnTo>
                    <a:pt x="2581759" y="1739900"/>
                  </a:lnTo>
                  <a:close/>
                </a:path>
                <a:path w="2647315" h="1765300">
                  <a:moveTo>
                    <a:pt x="113423" y="1752600"/>
                  </a:moveTo>
                  <a:lnTo>
                    <a:pt x="90698" y="1752600"/>
                  </a:lnTo>
                  <a:lnTo>
                    <a:pt x="84101" y="1739900"/>
                  </a:lnTo>
                  <a:lnTo>
                    <a:pt x="106917" y="1739900"/>
                  </a:lnTo>
                  <a:lnTo>
                    <a:pt x="113423" y="1752600"/>
                  </a:lnTo>
                  <a:close/>
                </a:path>
                <a:path w="2647315" h="1765300">
                  <a:moveTo>
                    <a:pt x="2556548" y="1752600"/>
                  </a:moveTo>
                  <a:lnTo>
                    <a:pt x="2534165" y="1752600"/>
                  </a:lnTo>
                  <a:lnTo>
                    <a:pt x="2540666" y="1739900"/>
                  </a:lnTo>
                  <a:lnTo>
                    <a:pt x="2563099" y="1739900"/>
                  </a:lnTo>
                  <a:lnTo>
                    <a:pt x="2556548" y="1752600"/>
                  </a:lnTo>
                  <a:close/>
                </a:path>
                <a:path w="2647315" h="1765300">
                  <a:moveTo>
                    <a:pt x="2507889" y="1765300"/>
                  </a:moveTo>
                  <a:lnTo>
                    <a:pt x="132498" y="1765300"/>
                  </a:lnTo>
                  <a:lnTo>
                    <a:pt x="125354" y="1752600"/>
                  </a:lnTo>
                  <a:lnTo>
                    <a:pt x="2515025" y="1752600"/>
                  </a:lnTo>
                  <a:lnTo>
                    <a:pt x="2507889" y="17653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612" y="6108022"/>
              <a:ext cx="5167974" cy="4110565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729575" y="780350"/>
            <a:ext cx="897890" cy="930275"/>
            <a:chOff x="729575" y="780350"/>
            <a:chExt cx="897890" cy="930275"/>
          </a:xfrm>
        </p:grpSpPr>
        <p:sp>
          <p:nvSpPr>
            <p:cNvPr id="41" name="object 41"/>
            <p:cNvSpPr/>
            <p:nvPr/>
          </p:nvSpPr>
          <p:spPr>
            <a:xfrm>
              <a:off x="735970" y="1037364"/>
              <a:ext cx="784225" cy="666750"/>
            </a:xfrm>
            <a:custGeom>
              <a:avLst/>
              <a:gdLst/>
              <a:ahLst/>
              <a:cxnLst/>
              <a:rect l="l" t="t" r="r" b="b"/>
              <a:pathLst>
                <a:path w="784225" h="666750">
                  <a:moveTo>
                    <a:pt x="729576" y="469657"/>
                  </a:moveTo>
                  <a:lnTo>
                    <a:pt x="230136" y="660769"/>
                  </a:lnTo>
                  <a:lnTo>
                    <a:pt x="196925" y="666331"/>
                  </a:lnTo>
                  <a:lnTo>
                    <a:pt x="165249" y="658968"/>
                  </a:lnTo>
                  <a:lnTo>
                    <a:pt x="138632" y="640259"/>
                  </a:lnTo>
                  <a:lnTo>
                    <a:pt x="120602" y="611786"/>
                  </a:lnTo>
                  <a:lnTo>
                    <a:pt x="5587" y="311212"/>
                  </a:lnTo>
                  <a:lnTo>
                    <a:pt x="0" y="277964"/>
                  </a:lnTo>
                  <a:lnTo>
                    <a:pt x="7329" y="246267"/>
                  </a:lnTo>
                  <a:lnTo>
                    <a:pt x="26001" y="219646"/>
                  </a:lnTo>
                  <a:lnTo>
                    <a:pt x="54443" y="201622"/>
                  </a:lnTo>
                  <a:lnTo>
                    <a:pt x="111080" y="179950"/>
                  </a:lnTo>
                  <a:lnTo>
                    <a:pt x="98765" y="147767"/>
                  </a:lnTo>
                  <a:lnTo>
                    <a:pt x="484932" y="0"/>
                  </a:lnTo>
                  <a:lnTo>
                    <a:pt x="497247" y="32182"/>
                  </a:lnTo>
                  <a:lnTo>
                    <a:pt x="553883" y="10510"/>
                  </a:lnTo>
                  <a:lnTo>
                    <a:pt x="618793" y="12290"/>
                  </a:lnTo>
                  <a:lnTo>
                    <a:pt x="663448" y="59481"/>
                  </a:lnTo>
                  <a:lnTo>
                    <a:pt x="778463" y="360055"/>
                  </a:lnTo>
                  <a:lnTo>
                    <a:pt x="784045" y="393291"/>
                  </a:lnTo>
                  <a:lnTo>
                    <a:pt x="776713" y="424990"/>
                  </a:lnTo>
                  <a:lnTo>
                    <a:pt x="758035" y="451622"/>
                  </a:lnTo>
                  <a:lnTo>
                    <a:pt x="729576" y="469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29575" y="1030098"/>
              <a:ext cx="796925" cy="680085"/>
            </a:xfrm>
            <a:custGeom>
              <a:avLst/>
              <a:gdLst/>
              <a:ahLst/>
              <a:cxnLst/>
              <a:rect l="l" t="t" r="r" b="b"/>
              <a:pathLst>
                <a:path w="796925" h="680085">
                  <a:moveTo>
                    <a:pt x="738269" y="482929"/>
                  </a:moveTo>
                  <a:lnTo>
                    <a:pt x="238829" y="674040"/>
                  </a:lnTo>
                  <a:lnTo>
                    <a:pt x="203129" y="680002"/>
                  </a:lnTo>
                  <a:lnTo>
                    <a:pt x="169043" y="672065"/>
                  </a:lnTo>
                  <a:lnTo>
                    <a:pt x="140392" y="651944"/>
                  </a:lnTo>
                  <a:lnTo>
                    <a:pt x="120998" y="621349"/>
                  </a:lnTo>
                  <a:lnTo>
                    <a:pt x="5983" y="320775"/>
                  </a:lnTo>
                  <a:lnTo>
                    <a:pt x="0" y="285049"/>
                  </a:lnTo>
                  <a:lnTo>
                    <a:pt x="7899" y="250940"/>
                  </a:lnTo>
                  <a:lnTo>
                    <a:pt x="27981" y="222277"/>
                  </a:lnTo>
                  <a:lnTo>
                    <a:pt x="58541" y="202884"/>
                  </a:lnTo>
                  <a:lnTo>
                    <a:pt x="109178" y="183508"/>
                  </a:lnTo>
                  <a:lnTo>
                    <a:pt x="97886" y="153997"/>
                  </a:lnTo>
                  <a:lnTo>
                    <a:pt x="99533" y="150303"/>
                  </a:lnTo>
                  <a:lnTo>
                    <a:pt x="492329" y="0"/>
                  </a:lnTo>
                  <a:lnTo>
                    <a:pt x="496052" y="1638"/>
                  </a:lnTo>
                  <a:lnTo>
                    <a:pt x="499624" y="10975"/>
                  </a:lnTo>
                  <a:lnTo>
                    <a:pt x="113458" y="158742"/>
                  </a:lnTo>
                  <a:lnTo>
                    <a:pt x="124750" y="188253"/>
                  </a:lnTo>
                  <a:lnTo>
                    <a:pt x="123103" y="191947"/>
                  </a:lnTo>
                  <a:lnTo>
                    <a:pt x="63136" y="214893"/>
                  </a:lnTo>
                  <a:lnTo>
                    <a:pt x="36872" y="231555"/>
                  </a:lnTo>
                  <a:lnTo>
                    <a:pt x="19619" y="256179"/>
                  </a:lnTo>
                  <a:lnTo>
                    <a:pt x="12836" y="285482"/>
                  </a:lnTo>
                  <a:lnTo>
                    <a:pt x="17982" y="316183"/>
                  </a:lnTo>
                  <a:lnTo>
                    <a:pt x="132997" y="616757"/>
                  </a:lnTo>
                  <a:lnTo>
                    <a:pt x="149661" y="643052"/>
                  </a:lnTo>
                  <a:lnTo>
                    <a:pt x="174272" y="660342"/>
                  </a:lnTo>
                  <a:lnTo>
                    <a:pt x="203556" y="667158"/>
                  </a:lnTo>
                  <a:lnTo>
                    <a:pt x="234234" y="662031"/>
                  </a:lnTo>
                  <a:lnTo>
                    <a:pt x="774646" y="455242"/>
                  </a:lnTo>
                  <a:lnTo>
                    <a:pt x="768834" y="463534"/>
                  </a:lnTo>
                  <a:lnTo>
                    <a:pt x="738269" y="482929"/>
                  </a:lnTo>
                  <a:close/>
                </a:path>
                <a:path w="796925" h="680085">
                  <a:moveTo>
                    <a:pt x="774646" y="455242"/>
                  </a:moveTo>
                  <a:lnTo>
                    <a:pt x="733674" y="470920"/>
                  </a:lnTo>
                  <a:lnTo>
                    <a:pt x="759943" y="454256"/>
                  </a:lnTo>
                  <a:lnTo>
                    <a:pt x="777206" y="429628"/>
                  </a:lnTo>
                  <a:lnTo>
                    <a:pt x="784000" y="400321"/>
                  </a:lnTo>
                  <a:lnTo>
                    <a:pt x="778858" y="369618"/>
                  </a:lnTo>
                  <a:lnTo>
                    <a:pt x="663843" y="69044"/>
                  </a:lnTo>
                  <a:lnTo>
                    <a:pt x="647175" y="42751"/>
                  </a:lnTo>
                  <a:lnTo>
                    <a:pt x="622553" y="25466"/>
                  </a:lnTo>
                  <a:lnTo>
                    <a:pt x="593259" y="18653"/>
                  </a:lnTo>
                  <a:lnTo>
                    <a:pt x="562576" y="23782"/>
                  </a:lnTo>
                  <a:lnTo>
                    <a:pt x="502610" y="46728"/>
                  </a:lnTo>
                  <a:lnTo>
                    <a:pt x="498918" y="45078"/>
                  </a:lnTo>
                  <a:lnTo>
                    <a:pt x="487625" y="15567"/>
                  </a:lnTo>
                  <a:lnTo>
                    <a:pt x="499624" y="10975"/>
                  </a:lnTo>
                  <a:lnTo>
                    <a:pt x="507344" y="31149"/>
                  </a:lnTo>
                  <a:lnTo>
                    <a:pt x="557981" y="11773"/>
                  </a:lnTo>
                  <a:lnTo>
                    <a:pt x="627782" y="13742"/>
                  </a:lnTo>
                  <a:lnTo>
                    <a:pt x="675843" y="64452"/>
                  </a:lnTo>
                  <a:lnTo>
                    <a:pt x="790858" y="365026"/>
                  </a:lnTo>
                  <a:lnTo>
                    <a:pt x="796836" y="400755"/>
                  </a:lnTo>
                  <a:lnTo>
                    <a:pt x="788926" y="434867"/>
                  </a:lnTo>
                  <a:lnTo>
                    <a:pt x="774646" y="455242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268057" y="1216956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239711" y="341987"/>
                  </a:moveTo>
                  <a:lnTo>
                    <a:pt x="193467" y="352905"/>
                  </a:lnTo>
                  <a:lnTo>
                    <a:pt x="147562" y="351343"/>
                  </a:lnTo>
                  <a:lnTo>
                    <a:pt x="104176" y="338274"/>
                  </a:lnTo>
                  <a:lnTo>
                    <a:pt x="65489" y="314671"/>
                  </a:lnTo>
                  <a:lnTo>
                    <a:pt x="33679" y="281507"/>
                  </a:lnTo>
                  <a:lnTo>
                    <a:pt x="10928" y="239754"/>
                  </a:lnTo>
                  <a:lnTo>
                    <a:pt x="0" y="193490"/>
                  </a:lnTo>
                  <a:lnTo>
                    <a:pt x="1545" y="147565"/>
                  </a:lnTo>
                  <a:lnTo>
                    <a:pt x="14594" y="104163"/>
                  </a:lnTo>
                  <a:lnTo>
                    <a:pt x="38171" y="65466"/>
                  </a:lnTo>
                  <a:lnTo>
                    <a:pt x="71306" y="33654"/>
                  </a:lnTo>
                  <a:lnTo>
                    <a:pt x="113025" y="10911"/>
                  </a:lnTo>
                  <a:lnTo>
                    <a:pt x="159257" y="0"/>
                  </a:lnTo>
                  <a:lnTo>
                    <a:pt x="205155" y="1569"/>
                  </a:lnTo>
                  <a:lnTo>
                    <a:pt x="248538" y="14644"/>
                  </a:lnTo>
                  <a:lnTo>
                    <a:pt x="287224" y="38250"/>
                  </a:lnTo>
                  <a:lnTo>
                    <a:pt x="319031" y="71412"/>
                  </a:lnTo>
                  <a:lnTo>
                    <a:pt x="341778" y="113154"/>
                  </a:lnTo>
                  <a:lnTo>
                    <a:pt x="352711" y="159429"/>
                  </a:lnTo>
                  <a:lnTo>
                    <a:pt x="351167" y="205356"/>
                  </a:lnTo>
                  <a:lnTo>
                    <a:pt x="338121" y="248755"/>
                  </a:lnTo>
                  <a:lnTo>
                    <a:pt x="314547" y="287446"/>
                  </a:lnTo>
                  <a:lnTo>
                    <a:pt x="281419" y="319250"/>
                  </a:lnTo>
                  <a:lnTo>
                    <a:pt x="239711" y="341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261690" y="1210587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59">
                  <a:moveTo>
                    <a:pt x="247447" y="354579"/>
                  </a:moveTo>
                  <a:lnTo>
                    <a:pt x="200507" y="365641"/>
                  </a:lnTo>
                  <a:lnTo>
                    <a:pt x="152944" y="363991"/>
                  </a:lnTo>
                  <a:lnTo>
                    <a:pt x="107963" y="350427"/>
                  </a:lnTo>
                  <a:lnTo>
                    <a:pt x="67843" y="325966"/>
                  </a:lnTo>
                  <a:lnTo>
                    <a:pt x="34861" y="291625"/>
                  </a:lnTo>
                  <a:lnTo>
                    <a:pt x="11295" y="248419"/>
                  </a:lnTo>
                  <a:lnTo>
                    <a:pt x="0" y="200518"/>
                  </a:lnTo>
                  <a:lnTo>
                    <a:pt x="1631" y="152932"/>
                  </a:lnTo>
                  <a:lnTo>
                    <a:pt x="15174" y="107937"/>
                  </a:lnTo>
                  <a:lnTo>
                    <a:pt x="39610" y="67811"/>
                  </a:lnTo>
                  <a:lnTo>
                    <a:pt x="73923" y="34831"/>
                  </a:lnTo>
                  <a:lnTo>
                    <a:pt x="117094" y="11275"/>
                  </a:lnTo>
                  <a:lnTo>
                    <a:pt x="164950" y="0"/>
                  </a:lnTo>
                  <a:lnTo>
                    <a:pt x="181075" y="560"/>
                  </a:lnTo>
                  <a:lnTo>
                    <a:pt x="121689" y="23284"/>
                  </a:lnTo>
                  <a:lnTo>
                    <a:pt x="81534" y="45194"/>
                  </a:lnTo>
                  <a:lnTo>
                    <a:pt x="49622" y="75868"/>
                  </a:lnTo>
                  <a:lnTo>
                    <a:pt x="26898" y="113187"/>
                  </a:lnTo>
                  <a:lnTo>
                    <a:pt x="14306" y="155032"/>
                  </a:lnTo>
                  <a:lnTo>
                    <a:pt x="12790" y="199285"/>
                  </a:lnTo>
                  <a:lnTo>
                    <a:pt x="23295" y="243828"/>
                  </a:lnTo>
                  <a:lnTo>
                    <a:pt x="45208" y="284005"/>
                  </a:lnTo>
                  <a:lnTo>
                    <a:pt x="75878" y="315942"/>
                  </a:lnTo>
                  <a:lnTo>
                    <a:pt x="113188" y="338692"/>
                  </a:lnTo>
                  <a:lnTo>
                    <a:pt x="155020" y="351309"/>
                  </a:lnTo>
                  <a:lnTo>
                    <a:pt x="199256" y="352844"/>
                  </a:lnTo>
                  <a:lnTo>
                    <a:pt x="243781" y="342351"/>
                  </a:lnTo>
                  <a:lnTo>
                    <a:pt x="303166" y="319627"/>
                  </a:lnTo>
                  <a:lnTo>
                    <a:pt x="291535" y="330809"/>
                  </a:lnTo>
                  <a:lnTo>
                    <a:pt x="249213" y="353903"/>
                  </a:lnTo>
                  <a:lnTo>
                    <a:pt x="247447" y="354579"/>
                  </a:lnTo>
                  <a:close/>
                </a:path>
                <a:path w="365760" h="365759">
                  <a:moveTo>
                    <a:pt x="121689" y="23284"/>
                  </a:moveTo>
                  <a:close/>
                </a:path>
                <a:path w="365760" h="365759">
                  <a:moveTo>
                    <a:pt x="303166" y="319627"/>
                  </a:moveTo>
                  <a:lnTo>
                    <a:pt x="243781" y="342351"/>
                  </a:lnTo>
                  <a:lnTo>
                    <a:pt x="283923" y="320446"/>
                  </a:lnTo>
                  <a:lnTo>
                    <a:pt x="315827" y="289776"/>
                  </a:lnTo>
                  <a:lnTo>
                    <a:pt x="338546" y="252459"/>
                  </a:lnTo>
                  <a:lnTo>
                    <a:pt x="351135" y="210615"/>
                  </a:lnTo>
                  <a:lnTo>
                    <a:pt x="352650" y="166362"/>
                  </a:lnTo>
                  <a:lnTo>
                    <a:pt x="342145" y="121819"/>
                  </a:lnTo>
                  <a:lnTo>
                    <a:pt x="320232" y="81642"/>
                  </a:lnTo>
                  <a:lnTo>
                    <a:pt x="289563" y="49704"/>
                  </a:lnTo>
                  <a:lnTo>
                    <a:pt x="252256" y="26953"/>
                  </a:lnTo>
                  <a:lnTo>
                    <a:pt x="210429" y="14335"/>
                  </a:lnTo>
                  <a:lnTo>
                    <a:pt x="166201" y="12796"/>
                  </a:lnTo>
                  <a:lnTo>
                    <a:pt x="121689" y="23284"/>
                  </a:lnTo>
                  <a:lnTo>
                    <a:pt x="181075" y="560"/>
                  </a:lnTo>
                  <a:lnTo>
                    <a:pt x="257481" y="15218"/>
                  </a:lnTo>
                  <a:lnTo>
                    <a:pt x="297598" y="39680"/>
                  </a:lnTo>
                  <a:lnTo>
                    <a:pt x="330579" y="74022"/>
                  </a:lnTo>
                  <a:lnTo>
                    <a:pt x="354145" y="117228"/>
                  </a:lnTo>
                  <a:lnTo>
                    <a:pt x="365441" y="165128"/>
                  </a:lnTo>
                  <a:lnTo>
                    <a:pt x="363810" y="212714"/>
                  </a:lnTo>
                  <a:lnTo>
                    <a:pt x="350270" y="257708"/>
                  </a:lnTo>
                  <a:lnTo>
                    <a:pt x="325839" y="297832"/>
                  </a:lnTo>
                  <a:lnTo>
                    <a:pt x="303166" y="319627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4538" y="1293024"/>
              <a:ext cx="158996" cy="20476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76603" y="934347"/>
              <a:ext cx="464820" cy="255270"/>
            </a:xfrm>
            <a:custGeom>
              <a:avLst/>
              <a:gdLst/>
              <a:ahLst/>
              <a:cxnLst/>
              <a:rect l="l" t="t" r="r" b="b"/>
              <a:pathLst>
                <a:path w="464819" h="255269">
                  <a:moveTo>
                    <a:pt x="450899" y="100492"/>
                  </a:moveTo>
                  <a:lnTo>
                    <a:pt x="51533" y="253309"/>
                  </a:lnTo>
                  <a:lnTo>
                    <a:pt x="43236" y="254696"/>
                  </a:lnTo>
                  <a:lnTo>
                    <a:pt x="35314" y="252851"/>
                  </a:lnTo>
                  <a:lnTo>
                    <a:pt x="28654" y="248169"/>
                  </a:lnTo>
                  <a:lnTo>
                    <a:pt x="24141" y="241041"/>
                  </a:lnTo>
                  <a:lnTo>
                    <a:pt x="1395" y="181599"/>
                  </a:lnTo>
                  <a:lnTo>
                    <a:pt x="0" y="173284"/>
                  </a:lnTo>
                  <a:lnTo>
                    <a:pt x="1836" y="165362"/>
                  </a:lnTo>
                  <a:lnTo>
                    <a:pt x="6507" y="158710"/>
                  </a:lnTo>
                  <a:lnTo>
                    <a:pt x="13612" y="154209"/>
                  </a:lnTo>
                  <a:lnTo>
                    <a:pt x="412978" y="1391"/>
                  </a:lnTo>
                  <a:lnTo>
                    <a:pt x="421273" y="0"/>
                  </a:lnTo>
                  <a:lnTo>
                    <a:pt x="429191" y="1834"/>
                  </a:lnTo>
                  <a:lnTo>
                    <a:pt x="435847" y="6506"/>
                  </a:lnTo>
                  <a:lnTo>
                    <a:pt x="440359" y="13629"/>
                  </a:lnTo>
                  <a:lnTo>
                    <a:pt x="463104" y="73071"/>
                  </a:lnTo>
                  <a:lnTo>
                    <a:pt x="464502" y="81391"/>
                  </a:lnTo>
                  <a:lnTo>
                    <a:pt x="462669" y="89324"/>
                  </a:lnTo>
                  <a:lnTo>
                    <a:pt x="458002" y="95985"/>
                  </a:lnTo>
                  <a:lnTo>
                    <a:pt x="450899" y="1004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70189" y="927929"/>
              <a:ext cx="477520" cy="267970"/>
            </a:xfrm>
            <a:custGeom>
              <a:avLst/>
              <a:gdLst/>
              <a:ahLst/>
              <a:cxnLst/>
              <a:rect l="l" t="t" r="r" b="b"/>
              <a:pathLst>
                <a:path w="477519" h="267969">
                  <a:moveTo>
                    <a:pt x="459610" y="112914"/>
                  </a:moveTo>
                  <a:lnTo>
                    <a:pt x="60244" y="265731"/>
                  </a:lnTo>
                  <a:lnTo>
                    <a:pt x="49436" y="267536"/>
                  </a:lnTo>
                  <a:lnTo>
                    <a:pt x="39113" y="265131"/>
                  </a:lnTo>
                  <a:lnTo>
                    <a:pt x="30434" y="259032"/>
                  </a:lnTo>
                  <a:lnTo>
                    <a:pt x="24555" y="249755"/>
                  </a:lnTo>
                  <a:lnTo>
                    <a:pt x="1809" y="190312"/>
                  </a:lnTo>
                  <a:lnTo>
                    <a:pt x="0" y="179498"/>
                  </a:lnTo>
                  <a:lnTo>
                    <a:pt x="2394" y="169171"/>
                  </a:lnTo>
                  <a:lnTo>
                    <a:pt x="8476" y="160493"/>
                  </a:lnTo>
                  <a:lnTo>
                    <a:pt x="17728" y="154622"/>
                  </a:lnTo>
                  <a:lnTo>
                    <a:pt x="417094" y="1804"/>
                  </a:lnTo>
                  <a:lnTo>
                    <a:pt x="427902" y="0"/>
                  </a:lnTo>
                  <a:lnTo>
                    <a:pt x="438223" y="2401"/>
                  </a:lnTo>
                  <a:lnTo>
                    <a:pt x="442912" y="5692"/>
                  </a:lnTo>
                  <a:lnTo>
                    <a:pt x="14703" y="169546"/>
                  </a:lnTo>
                  <a:lnTo>
                    <a:pt x="10890" y="178095"/>
                  </a:lnTo>
                  <a:lnTo>
                    <a:pt x="39472" y="252789"/>
                  </a:lnTo>
                  <a:lnTo>
                    <a:pt x="48029" y="256638"/>
                  </a:lnTo>
                  <a:lnTo>
                    <a:pt x="476232" y="92786"/>
                  </a:lnTo>
                  <a:lnTo>
                    <a:pt x="474942" y="98361"/>
                  </a:lnTo>
                  <a:lnTo>
                    <a:pt x="468862" y="107042"/>
                  </a:lnTo>
                  <a:lnTo>
                    <a:pt x="459610" y="112914"/>
                  </a:lnTo>
                  <a:close/>
                </a:path>
                <a:path w="477519" h="267969">
                  <a:moveTo>
                    <a:pt x="476232" y="92786"/>
                  </a:moveTo>
                  <a:lnTo>
                    <a:pt x="462634" y="97989"/>
                  </a:lnTo>
                  <a:lnTo>
                    <a:pt x="466436" y="89410"/>
                  </a:lnTo>
                  <a:lnTo>
                    <a:pt x="437855" y="14717"/>
                  </a:lnTo>
                  <a:lnTo>
                    <a:pt x="429309" y="10897"/>
                  </a:lnTo>
                  <a:lnTo>
                    <a:pt x="442912" y="5692"/>
                  </a:lnTo>
                  <a:lnTo>
                    <a:pt x="446900" y="8491"/>
                  </a:lnTo>
                  <a:lnTo>
                    <a:pt x="452772" y="17751"/>
                  </a:lnTo>
                  <a:lnTo>
                    <a:pt x="475517" y="77193"/>
                  </a:lnTo>
                  <a:lnTo>
                    <a:pt x="477334" y="88025"/>
                  </a:lnTo>
                  <a:lnTo>
                    <a:pt x="476232" y="92786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5650" y="786865"/>
              <a:ext cx="183760" cy="24422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49233" y="780350"/>
              <a:ext cx="197485" cy="258445"/>
            </a:xfrm>
            <a:custGeom>
              <a:avLst/>
              <a:gdLst/>
              <a:ahLst/>
              <a:cxnLst/>
              <a:rect l="l" t="t" r="r" b="b"/>
              <a:pathLst>
                <a:path w="197484" h="258444">
                  <a:moveTo>
                    <a:pt x="195774" y="217593"/>
                  </a:moveTo>
                  <a:lnTo>
                    <a:pt x="90150" y="258010"/>
                  </a:lnTo>
                  <a:lnTo>
                    <a:pt x="86417" y="256341"/>
                  </a:lnTo>
                  <a:lnTo>
                    <a:pt x="2176" y="36191"/>
                  </a:lnTo>
                  <a:lnTo>
                    <a:pt x="434" y="29630"/>
                  </a:lnTo>
                  <a:lnTo>
                    <a:pt x="0" y="22324"/>
                  </a:lnTo>
                  <a:lnTo>
                    <a:pt x="1216" y="14951"/>
                  </a:lnTo>
                  <a:lnTo>
                    <a:pt x="4426" y="8189"/>
                  </a:lnTo>
                  <a:lnTo>
                    <a:pt x="8139" y="2882"/>
                  </a:lnTo>
                  <a:lnTo>
                    <a:pt x="13811" y="0"/>
                  </a:lnTo>
                  <a:lnTo>
                    <a:pt x="20475" y="69"/>
                  </a:lnTo>
                  <a:lnTo>
                    <a:pt x="48171" y="1331"/>
                  </a:lnTo>
                  <a:lnTo>
                    <a:pt x="17924" y="12905"/>
                  </a:lnTo>
                  <a:lnTo>
                    <a:pt x="16268" y="13700"/>
                  </a:lnTo>
                  <a:lnTo>
                    <a:pt x="12428" y="19214"/>
                  </a:lnTo>
                  <a:lnTo>
                    <a:pt x="12080" y="26124"/>
                  </a:lnTo>
                  <a:lnTo>
                    <a:pt x="94855" y="242443"/>
                  </a:lnTo>
                  <a:lnTo>
                    <a:pt x="193879" y="204551"/>
                  </a:lnTo>
                  <a:lnTo>
                    <a:pt x="197440" y="213858"/>
                  </a:lnTo>
                  <a:lnTo>
                    <a:pt x="195774" y="217593"/>
                  </a:lnTo>
                  <a:close/>
                </a:path>
                <a:path w="197484" h="258444">
                  <a:moveTo>
                    <a:pt x="193879" y="204551"/>
                  </a:moveTo>
                  <a:lnTo>
                    <a:pt x="181880" y="209143"/>
                  </a:lnTo>
                  <a:lnTo>
                    <a:pt x="108726" y="17966"/>
                  </a:lnTo>
                  <a:lnTo>
                    <a:pt x="104105" y="16227"/>
                  </a:lnTo>
                  <a:lnTo>
                    <a:pt x="89676" y="16087"/>
                  </a:lnTo>
                  <a:lnTo>
                    <a:pt x="20101" y="12932"/>
                  </a:lnTo>
                  <a:lnTo>
                    <a:pt x="17924" y="12905"/>
                  </a:lnTo>
                  <a:lnTo>
                    <a:pt x="48171" y="1331"/>
                  </a:lnTo>
                  <a:lnTo>
                    <a:pt x="98780" y="3571"/>
                  </a:lnTo>
                  <a:lnTo>
                    <a:pt x="108213" y="5414"/>
                  </a:lnTo>
                  <a:lnTo>
                    <a:pt x="116822" y="10261"/>
                  </a:lnTo>
                  <a:lnTo>
                    <a:pt x="123108" y="19601"/>
                  </a:lnTo>
                  <a:lnTo>
                    <a:pt x="193879" y="204551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0" name="object 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6831" y="881163"/>
            <a:ext cx="181323" cy="12940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5326" y="867289"/>
            <a:ext cx="181326" cy="12942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4218" y="1311063"/>
            <a:ext cx="113918" cy="27423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92872" y="5765114"/>
            <a:ext cx="3100329" cy="4238624"/>
          </a:xfrm>
          <a:prstGeom prst="rect">
            <a:avLst/>
          </a:prstGeom>
        </p:spPr>
      </p:pic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5784536" y="500258"/>
            <a:ext cx="6588125" cy="16287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none" sz="10500" spc="-390"/>
              <a:t>FEATURES</a:t>
            </a:r>
            <a:endParaRPr sz="10500"/>
          </a:p>
        </p:txBody>
      </p:sp>
      <p:sp>
        <p:nvSpPr>
          <p:cNvPr id="55" name="object 55"/>
          <p:cNvSpPr txBox="1"/>
          <p:nvPr/>
        </p:nvSpPr>
        <p:spPr>
          <a:xfrm>
            <a:off x="1047776" y="2548189"/>
            <a:ext cx="7277100" cy="2991485"/>
          </a:xfrm>
          <a:prstGeom prst="rect">
            <a:avLst/>
          </a:prstGeom>
          <a:solidFill>
            <a:srgbClr val="FFFFFF"/>
          </a:solidFill>
          <a:ln w="3175">
            <a:solidFill>
              <a:srgbClr val="2D4E56"/>
            </a:solidFill>
          </a:ln>
        </p:spPr>
        <p:txBody>
          <a:bodyPr wrap="square" lIns="0" tIns="1638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90"/>
              </a:spcBef>
            </a:pPr>
            <a:r>
              <a:rPr dirty="0" sz="4000" spc="-120">
                <a:latin typeface="Georgia"/>
                <a:cs typeface="Georgia"/>
              </a:rPr>
              <a:t>LOCATION</a:t>
            </a:r>
            <a:r>
              <a:rPr dirty="0" sz="4000" spc="85">
                <a:latin typeface="Georgia"/>
                <a:cs typeface="Georgia"/>
              </a:rPr>
              <a:t> </a:t>
            </a:r>
            <a:r>
              <a:rPr dirty="0" sz="4000" spc="-80">
                <a:latin typeface="Georgia"/>
                <a:cs typeface="Georgia"/>
              </a:rPr>
              <a:t>TRACKER</a:t>
            </a:r>
            <a:endParaRPr sz="4000">
              <a:latin typeface="Georgia"/>
              <a:cs typeface="Georgia"/>
            </a:endParaRPr>
          </a:p>
          <a:p>
            <a:pPr algn="ctr" marL="532130" marR="527685">
              <a:lnSpc>
                <a:spcPct val="115599"/>
              </a:lnSpc>
              <a:spcBef>
                <a:spcPts val="1095"/>
              </a:spcBef>
            </a:pPr>
            <a:r>
              <a:rPr dirty="0" sz="2650" spc="-5">
                <a:latin typeface="Trebuchet MS"/>
                <a:cs typeface="Trebuchet MS"/>
              </a:rPr>
              <a:t>Invisible</a:t>
            </a:r>
            <a:r>
              <a:rPr dirty="0" sz="2650" spc="-110">
                <a:latin typeface="Trebuchet MS"/>
                <a:cs typeface="Trebuchet MS"/>
              </a:rPr>
              <a:t> </a:t>
            </a:r>
            <a:r>
              <a:rPr dirty="0" sz="2650" spc="-35">
                <a:latin typeface="Trebuchet MS"/>
                <a:cs typeface="Trebuchet MS"/>
              </a:rPr>
              <a:t>chip</a:t>
            </a:r>
            <a:r>
              <a:rPr dirty="0" sz="2650" spc="-110">
                <a:latin typeface="Trebuchet MS"/>
                <a:cs typeface="Trebuchet MS"/>
              </a:rPr>
              <a:t> </a:t>
            </a:r>
            <a:r>
              <a:rPr dirty="0" sz="2650" spc="-65">
                <a:latin typeface="Trebuchet MS"/>
                <a:cs typeface="Trebuchet MS"/>
              </a:rPr>
              <a:t>is</a:t>
            </a:r>
            <a:r>
              <a:rPr dirty="0" sz="2650" spc="-110">
                <a:latin typeface="Trebuchet MS"/>
                <a:cs typeface="Trebuchet MS"/>
              </a:rPr>
              <a:t> </a:t>
            </a:r>
            <a:r>
              <a:rPr dirty="0" sz="2650" spc="85">
                <a:latin typeface="Trebuchet MS"/>
                <a:cs typeface="Trebuchet MS"/>
              </a:rPr>
              <a:t>a</a:t>
            </a:r>
            <a:r>
              <a:rPr dirty="0" sz="2650" spc="-110">
                <a:latin typeface="Trebuchet MS"/>
                <a:cs typeface="Trebuchet MS"/>
              </a:rPr>
              <a:t> </a:t>
            </a:r>
            <a:r>
              <a:rPr dirty="0" sz="2650" spc="-65">
                <a:latin typeface="Trebuchet MS"/>
                <a:cs typeface="Trebuchet MS"/>
              </a:rPr>
              <a:t>location</a:t>
            </a:r>
            <a:r>
              <a:rPr dirty="0" sz="2650" spc="-110">
                <a:latin typeface="Trebuchet MS"/>
                <a:cs typeface="Trebuchet MS"/>
              </a:rPr>
              <a:t> </a:t>
            </a:r>
            <a:r>
              <a:rPr dirty="0" sz="2650" spc="-15">
                <a:latin typeface="Trebuchet MS"/>
                <a:cs typeface="Trebuchet MS"/>
              </a:rPr>
              <a:t>tracker</a:t>
            </a:r>
            <a:r>
              <a:rPr dirty="0" sz="2650" spc="-110">
                <a:latin typeface="Trebuchet MS"/>
                <a:cs typeface="Trebuchet MS"/>
              </a:rPr>
              <a:t> </a:t>
            </a:r>
            <a:r>
              <a:rPr dirty="0" sz="2650" spc="-50">
                <a:latin typeface="Trebuchet MS"/>
                <a:cs typeface="Trebuchet MS"/>
              </a:rPr>
              <a:t>that</a:t>
            </a:r>
            <a:r>
              <a:rPr dirty="0" sz="2650" spc="-110">
                <a:latin typeface="Trebuchet MS"/>
                <a:cs typeface="Trebuchet MS"/>
              </a:rPr>
              <a:t> </a:t>
            </a:r>
            <a:r>
              <a:rPr dirty="0" sz="2650" spc="-135">
                <a:latin typeface="Trebuchet MS"/>
                <a:cs typeface="Trebuchet MS"/>
              </a:rPr>
              <a:t>will </a:t>
            </a:r>
            <a:r>
              <a:rPr dirty="0" sz="2650" spc="-785">
                <a:latin typeface="Trebuchet MS"/>
                <a:cs typeface="Trebuchet MS"/>
              </a:rPr>
              <a:t> </a:t>
            </a:r>
            <a:r>
              <a:rPr dirty="0" sz="2650" spc="-10">
                <a:latin typeface="Trebuchet MS"/>
                <a:cs typeface="Trebuchet MS"/>
              </a:rPr>
              <a:t>track </a:t>
            </a:r>
            <a:r>
              <a:rPr dirty="0" sz="2650" spc="-60">
                <a:latin typeface="Trebuchet MS"/>
                <a:cs typeface="Trebuchet MS"/>
              </a:rPr>
              <a:t>the </a:t>
            </a:r>
            <a:r>
              <a:rPr dirty="0" sz="2650" spc="-65">
                <a:latin typeface="Trebuchet MS"/>
                <a:cs typeface="Trebuchet MS"/>
              </a:rPr>
              <a:t>location </a:t>
            </a:r>
            <a:r>
              <a:rPr dirty="0" sz="2650" spc="10">
                <a:latin typeface="Trebuchet MS"/>
                <a:cs typeface="Trebuchet MS"/>
              </a:rPr>
              <a:t>of </a:t>
            </a:r>
            <a:r>
              <a:rPr dirty="0" sz="2650" spc="-60">
                <a:latin typeface="Trebuchet MS"/>
                <a:cs typeface="Trebuchet MS"/>
              </a:rPr>
              <a:t>the </a:t>
            </a:r>
            <a:r>
              <a:rPr dirty="0" sz="2650" spc="-5">
                <a:latin typeface="Trebuchet MS"/>
                <a:cs typeface="Trebuchet MS"/>
              </a:rPr>
              <a:t>target </a:t>
            </a:r>
            <a:r>
              <a:rPr dirty="0" sz="2650" spc="40">
                <a:latin typeface="Trebuchet MS"/>
                <a:cs typeface="Trebuchet MS"/>
              </a:rPr>
              <a:t>and </a:t>
            </a:r>
            <a:r>
              <a:rPr dirty="0" sz="2650" spc="45">
                <a:latin typeface="Trebuchet MS"/>
                <a:cs typeface="Trebuchet MS"/>
              </a:rPr>
              <a:t> </a:t>
            </a:r>
            <a:r>
              <a:rPr dirty="0" sz="2650" spc="-25">
                <a:latin typeface="Trebuchet MS"/>
                <a:cs typeface="Trebuchet MS"/>
              </a:rPr>
              <a:t>constantly </a:t>
            </a:r>
            <a:r>
              <a:rPr dirty="0" sz="2650" spc="-5">
                <a:latin typeface="Trebuchet MS"/>
                <a:cs typeface="Trebuchet MS"/>
              </a:rPr>
              <a:t>update about </a:t>
            </a:r>
            <a:r>
              <a:rPr dirty="0" sz="2650" spc="-60">
                <a:latin typeface="Trebuchet MS"/>
                <a:cs typeface="Trebuchet MS"/>
              </a:rPr>
              <a:t>the </a:t>
            </a:r>
            <a:r>
              <a:rPr dirty="0" sz="2650" spc="-5">
                <a:latin typeface="Trebuchet MS"/>
                <a:cs typeface="Trebuchet MS"/>
              </a:rPr>
              <a:t>target </a:t>
            </a:r>
            <a:r>
              <a:rPr dirty="0" sz="2650">
                <a:latin typeface="Trebuchet MS"/>
                <a:cs typeface="Trebuchet MS"/>
              </a:rPr>
              <a:t> </a:t>
            </a:r>
            <a:r>
              <a:rPr dirty="0" sz="2650" spc="-65">
                <a:latin typeface="Trebuchet MS"/>
                <a:cs typeface="Trebuchet MS"/>
              </a:rPr>
              <a:t>location</a:t>
            </a:r>
            <a:r>
              <a:rPr dirty="0" sz="2650" spc="-110">
                <a:latin typeface="Trebuchet MS"/>
                <a:cs typeface="Trebuchet MS"/>
              </a:rPr>
              <a:t> </a:t>
            </a:r>
            <a:r>
              <a:rPr dirty="0" sz="2650" spc="100">
                <a:latin typeface="Trebuchet MS"/>
                <a:cs typeface="Trebuchet MS"/>
              </a:rPr>
              <a:t>by</a:t>
            </a:r>
            <a:r>
              <a:rPr dirty="0" sz="2650" spc="-105">
                <a:latin typeface="Trebuchet MS"/>
                <a:cs typeface="Trebuchet MS"/>
              </a:rPr>
              <a:t> </a:t>
            </a:r>
            <a:r>
              <a:rPr dirty="0" sz="2650" spc="-60">
                <a:latin typeface="Trebuchet MS"/>
                <a:cs typeface="Trebuchet MS"/>
              </a:rPr>
              <a:t>the</a:t>
            </a:r>
            <a:r>
              <a:rPr dirty="0" sz="2650" spc="-105">
                <a:latin typeface="Trebuchet MS"/>
                <a:cs typeface="Trebuchet MS"/>
              </a:rPr>
              <a:t> </a:t>
            </a:r>
            <a:r>
              <a:rPr dirty="0" sz="2650" spc="-60">
                <a:latin typeface="Trebuchet MS"/>
                <a:cs typeface="Trebuchet MS"/>
              </a:rPr>
              <a:t>help</a:t>
            </a:r>
            <a:r>
              <a:rPr dirty="0" sz="2650" spc="-110">
                <a:latin typeface="Trebuchet MS"/>
                <a:cs typeface="Trebuchet MS"/>
              </a:rPr>
              <a:t> </a:t>
            </a:r>
            <a:r>
              <a:rPr dirty="0" sz="2650" spc="10">
                <a:latin typeface="Trebuchet MS"/>
                <a:cs typeface="Trebuchet MS"/>
              </a:rPr>
              <a:t>of</a:t>
            </a:r>
            <a:r>
              <a:rPr dirty="0" sz="2650" spc="-105">
                <a:latin typeface="Trebuchet MS"/>
                <a:cs typeface="Trebuchet MS"/>
              </a:rPr>
              <a:t> </a:t>
            </a:r>
            <a:r>
              <a:rPr dirty="0" sz="2650" spc="-50">
                <a:latin typeface="Trebuchet MS"/>
                <a:cs typeface="Trebuchet MS"/>
              </a:rPr>
              <a:t>app.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835640" y="2548199"/>
            <a:ext cx="7401559" cy="2990850"/>
          </a:xfrm>
          <a:prstGeom prst="rect">
            <a:avLst/>
          </a:prstGeom>
          <a:solidFill>
            <a:srgbClr val="FFFFFF"/>
          </a:solidFill>
          <a:ln w="3175">
            <a:solidFill>
              <a:srgbClr val="2D4E56"/>
            </a:solidFill>
          </a:ln>
        </p:spPr>
        <p:txBody>
          <a:bodyPr wrap="square" lIns="0" tIns="16383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290"/>
              </a:spcBef>
            </a:pPr>
            <a:r>
              <a:rPr dirty="0" sz="4000" spc="-60">
                <a:latin typeface="Georgia"/>
                <a:cs typeface="Georgia"/>
              </a:rPr>
              <a:t>STICK</a:t>
            </a:r>
            <a:r>
              <a:rPr dirty="0" sz="4000" spc="105">
                <a:latin typeface="Georgia"/>
                <a:cs typeface="Georgia"/>
              </a:rPr>
              <a:t> </a:t>
            </a:r>
            <a:r>
              <a:rPr dirty="0" sz="4000" spc="-55">
                <a:latin typeface="Georgia"/>
                <a:cs typeface="Georgia"/>
              </a:rPr>
              <a:t>TO</a:t>
            </a:r>
            <a:r>
              <a:rPr dirty="0" sz="4000" spc="105">
                <a:latin typeface="Georgia"/>
                <a:cs typeface="Georgia"/>
              </a:rPr>
              <a:t> </a:t>
            </a:r>
            <a:r>
              <a:rPr dirty="0" sz="4000" spc="-185">
                <a:latin typeface="Georgia"/>
                <a:cs typeface="Georgia"/>
              </a:rPr>
              <a:t>SKIN</a:t>
            </a:r>
            <a:endParaRPr sz="4000">
              <a:latin typeface="Georgia"/>
              <a:cs typeface="Georgia"/>
            </a:endParaRPr>
          </a:p>
          <a:p>
            <a:pPr algn="ctr" marL="573405" marR="562610">
              <a:lnSpc>
                <a:spcPct val="115599"/>
              </a:lnSpc>
              <a:spcBef>
                <a:spcPts val="1095"/>
              </a:spcBef>
            </a:pPr>
            <a:r>
              <a:rPr dirty="0" sz="2650" spc="-70">
                <a:latin typeface="Trebuchet MS"/>
                <a:cs typeface="Trebuchet MS"/>
              </a:rPr>
              <a:t>This</a:t>
            </a:r>
            <a:r>
              <a:rPr dirty="0" sz="2650" spc="-105">
                <a:latin typeface="Trebuchet MS"/>
                <a:cs typeface="Trebuchet MS"/>
              </a:rPr>
              <a:t> </a:t>
            </a:r>
            <a:r>
              <a:rPr dirty="0" sz="2650" spc="-35">
                <a:latin typeface="Trebuchet MS"/>
                <a:cs typeface="Trebuchet MS"/>
              </a:rPr>
              <a:t>chip</a:t>
            </a:r>
            <a:r>
              <a:rPr dirty="0" sz="2650" spc="-105">
                <a:latin typeface="Trebuchet MS"/>
                <a:cs typeface="Trebuchet MS"/>
              </a:rPr>
              <a:t> </a:t>
            </a:r>
            <a:r>
              <a:rPr dirty="0" sz="2650" spc="-65">
                <a:latin typeface="Trebuchet MS"/>
                <a:cs typeface="Trebuchet MS"/>
              </a:rPr>
              <a:t>is</a:t>
            </a:r>
            <a:r>
              <a:rPr dirty="0" sz="2650" spc="-105">
                <a:latin typeface="Trebuchet MS"/>
                <a:cs typeface="Trebuchet MS"/>
              </a:rPr>
              <a:t> </a:t>
            </a:r>
            <a:r>
              <a:rPr dirty="0" sz="2650" spc="-50">
                <a:latin typeface="Trebuchet MS"/>
                <a:cs typeface="Trebuchet MS"/>
              </a:rPr>
              <a:t>stick</a:t>
            </a:r>
            <a:r>
              <a:rPr dirty="0" sz="2650" spc="-105">
                <a:latin typeface="Trebuchet MS"/>
                <a:cs typeface="Trebuchet MS"/>
              </a:rPr>
              <a:t> </a:t>
            </a:r>
            <a:r>
              <a:rPr dirty="0" sz="2650" spc="-80">
                <a:latin typeface="Trebuchet MS"/>
                <a:cs typeface="Trebuchet MS"/>
              </a:rPr>
              <a:t>to</a:t>
            </a:r>
            <a:r>
              <a:rPr dirty="0" sz="2650" spc="-100">
                <a:latin typeface="Trebuchet MS"/>
                <a:cs typeface="Trebuchet MS"/>
              </a:rPr>
              <a:t> </a:t>
            </a:r>
            <a:r>
              <a:rPr dirty="0" sz="2650" spc="-60">
                <a:latin typeface="Trebuchet MS"/>
                <a:cs typeface="Trebuchet MS"/>
              </a:rPr>
              <a:t>the</a:t>
            </a:r>
            <a:r>
              <a:rPr dirty="0" sz="2650" spc="-105">
                <a:latin typeface="Trebuchet MS"/>
                <a:cs typeface="Trebuchet MS"/>
              </a:rPr>
              <a:t> </a:t>
            </a:r>
            <a:r>
              <a:rPr dirty="0" sz="2650" spc="-40">
                <a:latin typeface="Trebuchet MS"/>
                <a:cs typeface="Trebuchet MS"/>
              </a:rPr>
              <a:t>skin</a:t>
            </a:r>
            <a:r>
              <a:rPr dirty="0" sz="2650" spc="-105">
                <a:latin typeface="Trebuchet MS"/>
                <a:cs typeface="Trebuchet MS"/>
              </a:rPr>
              <a:t> </a:t>
            </a:r>
            <a:r>
              <a:rPr dirty="0" sz="2650" spc="-65">
                <a:latin typeface="Trebuchet MS"/>
                <a:cs typeface="Trebuchet MS"/>
              </a:rPr>
              <a:t>with</a:t>
            </a:r>
            <a:r>
              <a:rPr dirty="0" sz="2650" spc="-105">
                <a:latin typeface="Trebuchet MS"/>
                <a:cs typeface="Trebuchet MS"/>
              </a:rPr>
              <a:t> </a:t>
            </a:r>
            <a:r>
              <a:rPr dirty="0" sz="2650" spc="20">
                <a:latin typeface="Trebuchet MS"/>
                <a:cs typeface="Trebuchet MS"/>
              </a:rPr>
              <a:t>adhesives </a:t>
            </a:r>
            <a:r>
              <a:rPr dirty="0" sz="2650" spc="-780">
                <a:latin typeface="Trebuchet MS"/>
                <a:cs typeface="Trebuchet MS"/>
              </a:rPr>
              <a:t> </a:t>
            </a:r>
            <a:r>
              <a:rPr dirty="0" sz="2650" spc="-20">
                <a:latin typeface="Trebuchet MS"/>
                <a:cs typeface="Trebuchet MS"/>
              </a:rPr>
              <a:t>or </a:t>
            </a:r>
            <a:r>
              <a:rPr dirty="0" sz="2650" spc="-80">
                <a:latin typeface="Trebuchet MS"/>
                <a:cs typeface="Trebuchet MS"/>
              </a:rPr>
              <a:t>spirit </a:t>
            </a:r>
            <a:r>
              <a:rPr dirty="0" sz="2650" spc="-5">
                <a:latin typeface="Trebuchet MS"/>
                <a:cs typeface="Trebuchet MS"/>
              </a:rPr>
              <a:t>gum </a:t>
            </a:r>
            <a:r>
              <a:rPr dirty="0" sz="2650" spc="-15">
                <a:latin typeface="Trebuchet MS"/>
                <a:cs typeface="Trebuchet MS"/>
              </a:rPr>
              <a:t>which </a:t>
            </a:r>
            <a:r>
              <a:rPr dirty="0" sz="2650" spc="-65">
                <a:latin typeface="Trebuchet MS"/>
                <a:cs typeface="Trebuchet MS"/>
              </a:rPr>
              <a:t>is </a:t>
            </a:r>
            <a:r>
              <a:rPr dirty="0" sz="2650" spc="85">
                <a:latin typeface="Trebuchet MS"/>
                <a:cs typeface="Trebuchet MS"/>
              </a:rPr>
              <a:t>a </a:t>
            </a:r>
            <a:r>
              <a:rPr dirty="0" sz="2650" spc="25">
                <a:latin typeface="Trebuchet MS"/>
                <a:cs typeface="Trebuchet MS"/>
              </a:rPr>
              <a:t>go-to </a:t>
            </a:r>
            <a:r>
              <a:rPr dirty="0" sz="2650" spc="-25">
                <a:latin typeface="Trebuchet MS"/>
                <a:cs typeface="Trebuchet MS"/>
              </a:rPr>
              <a:t>adhesive. </a:t>
            </a:r>
            <a:r>
              <a:rPr dirty="0" sz="2650" spc="85">
                <a:latin typeface="Trebuchet MS"/>
                <a:cs typeface="Trebuchet MS"/>
              </a:rPr>
              <a:t>It </a:t>
            </a:r>
            <a:r>
              <a:rPr dirty="0" sz="2650" spc="-785">
                <a:latin typeface="Trebuchet MS"/>
                <a:cs typeface="Trebuchet MS"/>
              </a:rPr>
              <a:t> </a:t>
            </a:r>
            <a:r>
              <a:rPr dirty="0" sz="2650" spc="-65">
                <a:latin typeface="Trebuchet MS"/>
                <a:cs typeface="Trebuchet MS"/>
              </a:rPr>
              <a:t>is </a:t>
            </a:r>
            <a:r>
              <a:rPr dirty="0" sz="2650">
                <a:latin typeface="Trebuchet MS"/>
                <a:cs typeface="Trebuchet MS"/>
              </a:rPr>
              <a:t>water-proof </a:t>
            </a:r>
            <a:r>
              <a:rPr dirty="0" sz="2650" spc="-30">
                <a:latin typeface="Trebuchet MS"/>
                <a:cs typeface="Trebuchet MS"/>
              </a:rPr>
              <a:t>but </a:t>
            </a:r>
            <a:r>
              <a:rPr dirty="0" sz="2650" spc="30">
                <a:latin typeface="Trebuchet MS"/>
                <a:cs typeface="Trebuchet MS"/>
              </a:rPr>
              <a:t>can </a:t>
            </a:r>
            <a:r>
              <a:rPr dirty="0" sz="2650" spc="-30">
                <a:latin typeface="Trebuchet MS"/>
                <a:cs typeface="Trebuchet MS"/>
              </a:rPr>
              <a:t>easily </a:t>
            </a:r>
            <a:r>
              <a:rPr dirty="0" sz="2650" spc="20">
                <a:latin typeface="Trebuchet MS"/>
                <a:cs typeface="Trebuchet MS"/>
              </a:rPr>
              <a:t>be </a:t>
            </a:r>
            <a:r>
              <a:rPr dirty="0" sz="2650" spc="-15">
                <a:latin typeface="Trebuchet MS"/>
                <a:cs typeface="Trebuchet MS"/>
              </a:rPr>
              <a:t>removed </a:t>
            </a:r>
            <a:r>
              <a:rPr dirty="0" sz="2650" spc="-785">
                <a:latin typeface="Trebuchet MS"/>
                <a:cs typeface="Trebuchet MS"/>
              </a:rPr>
              <a:t> </a:t>
            </a:r>
            <a:r>
              <a:rPr dirty="0" sz="2650" spc="-65">
                <a:latin typeface="Trebuchet MS"/>
                <a:cs typeface="Trebuchet MS"/>
              </a:rPr>
              <a:t>with</a:t>
            </a:r>
            <a:r>
              <a:rPr dirty="0" sz="2650" spc="-110">
                <a:latin typeface="Trebuchet MS"/>
                <a:cs typeface="Trebuchet MS"/>
              </a:rPr>
              <a:t> </a:t>
            </a:r>
            <a:r>
              <a:rPr dirty="0" sz="2650" spc="30">
                <a:latin typeface="Trebuchet MS"/>
                <a:cs typeface="Trebuchet MS"/>
              </a:rPr>
              <a:t>an</a:t>
            </a:r>
            <a:r>
              <a:rPr dirty="0" sz="2650" spc="-105">
                <a:latin typeface="Trebuchet MS"/>
                <a:cs typeface="Trebuchet MS"/>
              </a:rPr>
              <a:t> </a:t>
            </a:r>
            <a:r>
              <a:rPr dirty="0" sz="2650" spc="15">
                <a:latin typeface="Trebuchet MS"/>
                <a:cs typeface="Trebuchet MS"/>
              </a:rPr>
              <a:t>acetone-based</a:t>
            </a:r>
            <a:r>
              <a:rPr dirty="0" sz="2650" spc="-110">
                <a:latin typeface="Trebuchet MS"/>
                <a:cs typeface="Trebuchet MS"/>
              </a:rPr>
              <a:t> </a:t>
            </a:r>
            <a:r>
              <a:rPr dirty="0" sz="2650" spc="-70">
                <a:latin typeface="Trebuchet MS"/>
                <a:cs typeface="Trebuchet MS"/>
              </a:rPr>
              <a:t>remover.</a:t>
            </a:r>
            <a:endParaRPr sz="2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49016" y="1715852"/>
            <a:ext cx="7868920" cy="7667625"/>
            <a:chOff x="8749016" y="1715852"/>
            <a:chExt cx="7868920" cy="7667625"/>
          </a:xfrm>
        </p:grpSpPr>
        <p:sp>
          <p:nvSpPr>
            <p:cNvPr id="3" name="object 3"/>
            <p:cNvSpPr/>
            <p:nvPr/>
          </p:nvSpPr>
          <p:spPr>
            <a:xfrm>
              <a:off x="15151344" y="7192947"/>
              <a:ext cx="383540" cy="1120775"/>
            </a:xfrm>
            <a:custGeom>
              <a:avLst/>
              <a:gdLst/>
              <a:ahLst/>
              <a:cxnLst/>
              <a:rect l="l" t="t" r="r" b="b"/>
              <a:pathLst>
                <a:path w="383540" h="1120775">
                  <a:moveTo>
                    <a:pt x="166461" y="889649"/>
                  </a:moveTo>
                  <a:lnTo>
                    <a:pt x="201585" y="870893"/>
                  </a:lnTo>
                  <a:lnTo>
                    <a:pt x="228387" y="841158"/>
                  </a:lnTo>
                  <a:lnTo>
                    <a:pt x="243992" y="802531"/>
                  </a:lnTo>
                  <a:lnTo>
                    <a:pt x="338880" y="358258"/>
                  </a:lnTo>
                  <a:lnTo>
                    <a:pt x="382583" y="153481"/>
                  </a:lnTo>
                  <a:lnTo>
                    <a:pt x="383307" y="106970"/>
                  </a:lnTo>
                  <a:lnTo>
                    <a:pt x="366885" y="65369"/>
                  </a:lnTo>
                  <a:lnTo>
                    <a:pt x="335808" y="33068"/>
                  </a:lnTo>
                  <a:lnTo>
                    <a:pt x="292565" y="14458"/>
                  </a:lnTo>
                  <a:lnTo>
                    <a:pt x="274914" y="10681"/>
                  </a:lnTo>
                  <a:lnTo>
                    <a:pt x="273719" y="10515"/>
                  </a:lnTo>
                  <a:lnTo>
                    <a:pt x="272506" y="10288"/>
                  </a:lnTo>
                  <a:lnTo>
                    <a:pt x="271920" y="10135"/>
                  </a:lnTo>
                  <a:lnTo>
                    <a:pt x="271376" y="9901"/>
                  </a:lnTo>
                  <a:lnTo>
                    <a:pt x="225437" y="147"/>
                  </a:lnTo>
                  <a:lnTo>
                    <a:pt x="187347" y="15181"/>
                  </a:lnTo>
                  <a:lnTo>
                    <a:pt x="53074" y="630146"/>
                  </a:lnTo>
                  <a:lnTo>
                    <a:pt x="52901" y="630670"/>
                  </a:lnTo>
                  <a:lnTo>
                    <a:pt x="52690" y="631072"/>
                  </a:lnTo>
                  <a:lnTo>
                    <a:pt x="15691" y="804465"/>
                  </a:lnTo>
                  <a:lnTo>
                    <a:pt x="0" y="875878"/>
                  </a:lnTo>
                  <a:lnTo>
                    <a:pt x="16648" y="929353"/>
                  </a:lnTo>
                  <a:lnTo>
                    <a:pt x="125889" y="895342"/>
                  </a:lnTo>
                  <a:lnTo>
                    <a:pt x="166461" y="889649"/>
                  </a:lnTo>
                  <a:close/>
                </a:path>
                <a:path w="383540" h="1120775">
                  <a:moveTo>
                    <a:pt x="76132" y="1120411"/>
                  </a:moveTo>
                  <a:lnTo>
                    <a:pt x="125889" y="895342"/>
                  </a:lnTo>
                  <a:lnTo>
                    <a:pt x="16648" y="929353"/>
                  </a:lnTo>
                  <a:lnTo>
                    <a:pt x="76132" y="1120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143646" y="7179447"/>
              <a:ext cx="403860" cy="1158875"/>
            </a:xfrm>
            <a:custGeom>
              <a:avLst/>
              <a:gdLst/>
              <a:ahLst/>
              <a:cxnLst/>
              <a:rect l="l" t="t" r="r" b="b"/>
              <a:pathLst>
                <a:path w="403859" h="1158875">
                  <a:moveTo>
                    <a:pt x="185519" y="912594"/>
                  </a:moveTo>
                  <a:lnTo>
                    <a:pt x="221242" y="891026"/>
                  </a:lnTo>
                  <a:lnTo>
                    <a:pt x="248372" y="859029"/>
                  </a:lnTo>
                  <a:lnTo>
                    <a:pt x="264225" y="818713"/>
                  </a:lnTo>
                  <a:lnTo>
                    <a:pt x="402817" y="169662"/>
                  </a:lnTo>
                  <a:lnTo>
                    <a:pt x="403659" y="117593"/>
                  </a:lnTo>
                  <a:lnTo>
                    <a:pt x="385304" y="71457"/>
                  </a:lnTo>
                  <a:lnTo>
                    <a:pt x="350735" y="35849"/>
                  </a:lnTo>
                  <a:lnTo>
                    <a:pt x="302933" y="15367"/>
                  </a:lnTo>
                  <a:lnTo>
                    <a:pt x="286454" y="11897"/>
                  </a:lnTo>
                  <a:lnTo>
                    <a:pt x="285362" y="11632"/>
                  </a:lnTo>
                  <a:lnTo>
                    <a:pt x="284371" y="11470"/>
                  </a:lnTo>
                  <a:lnTo>
                    <a:pt x="283299" y="11266"/>
                  </a:lnTo>
                  <a:lnTo>
                    <a:pt x="283076" y="11201"/>
                  </a:lnTo>
                  <a:lnTo>
                    <a:pt x="282288" y="11044"/>
                  </a:lnTo>
                  <a:lnTo>
                    <a:pt x="281702" y="10890"/>
                  </a:lnTo>
                  <a:lnTo>
                    <a:pt x="281177" y="10717"/>
                  </a:lnTo>
                  <a:lnTo>
                    <a:pt x="235824" y="1117"/>
                  </a:lnTo>
                  <a:lnTo>
                    <a:pt x="226033" y="0"/>
                  </a:lnTo>
                  <a:lnTo>
                    <a:pt x="216369" y="808"/>
                  </a:lnTo>
                  <a:lnTo>
                    <a:pt x="207052" y="3498"/>
                  </a:lnTo>
                  <a:lnTo>
                    <a:pt x="179624" y="30106"/>
                  </a:lnTo>
                  <a:lnTo>
                    <a:pt x="176868" y="38758"/>
                  </a:lnTo>
                  <a:lnTo>
                    <a:pt x="217696" y="26046"/>
                  </a:lnTo>
                  <a:lnTo>
                    <a:pt x="224178" y="24835"/>
                  </a:lnTo>
                  <a:lnTo>
                    <a:pt x="230465" y="26237"/>
                  </a:lnTo>
                  <a:lnTo>
                    <a:pt x="279516" y="36701"/>
                  </a:lnTo>
                  <a:lnTo>
                    <a:pt x="280367" y="36840"/>
                  </a:lnTo>
                  <a:lnTo>
                    <a:pt x="297574" y="40487"/>
                  </a:lnTo>
                  <a:lnTo>
                    <a:pt x="335933" y="56911"/>
                  </a:lnTo>
                  <a:lnTo>
                    <a:pt x="363654" y="85480"/>
                  </a:lnTo>
                  <a:lnTo>
                    <a:pt x="378363" y="122509"/>
                  </a:lnTo>
                  <a:lnTo>
                    <a:pt x="377684" y="164317"/>
                  </a:lnTo>
                  <a:lnTo>
                    <a:pt x="239092" y="813367"/>
                  </a:lnTo>
                  <a:lnTo>
                    <a:pt x="201471" y="874041"/>
                  </a:lnTo>
                  <a:lnTo>
                    <a:pt x="121016" y="906211"/>
                  </a:lnTo>
                  <a:lnTo>
                    <a:pt x="115666" y="930414"/>
                  </a:lnTo>
                  <a:lnTo>
                    <a:pt x="143888" y="921627"/>
                  </a:lnTo>
                  <a:lnTo>
                    <a:pt x="185519" y="912594"/>
                  </a:lnTo>
                  <a:close/>
                </a:path>
                <a:path w="403859" h="1158875">
                  <a:moveTo>
                    <a:pt x="44699" y="656713"/>
                  </a:moveTo>
                  <a:lnTo>
                    <a:pt x="72808" y="647962"/>
                  </a:lnTo>
                  <a:lnTo>
                    <a:pt x="72873" y="647740"/>
                  </a:lnTo>
                  <a:lnTo>
                    <a:pt x="73042" y="647418"/>
                  </a:lnTo>
                  <a:lnTo>
                    <a:pt x="73173" y="646975"/>
                  </a:lnTo>
                  <a:lnTo>
                    <a:pt x="201762" y="44849"/>
                  </a:lnTo>
                  <a:lnTo>
                    <a:pt x="203088" y="38523"/>
                  </a:lnTo>
                  <a:lnTo>
                    <a:pt x="206852" y="33118"/>
                  </a:lnTo>
                  <a:lnTo>
                    <a:pt x="212283" y="29613"/>
                  </a:lnTo>
                  <a:lnTo>
                    <a:pt x="217696" y="26046"/>
                  </a:lnTo>
                  <a:lnTo>
                    <a:pt x="176868" y="38758"/>
                  </a:lnTo>
                  <a:lnTo>
                    <a:pt x="176599" y="39648"/>
                  </a:lnTo>
                  <a:lnTo>
                    <a:pt x="48329" y="640397"/>
                  </a:lnTo>
                  <a:lnTo>
                    <a:pt x="48095" y="640940"/>
                  </a:lnTo>
                  <a:lnTo>
                    <a:pt x="47694" y="642677"/>
                  </a:lnTo>
                  <a:lnTo>
                    <a:pt x="44699" y="656713"/>
                  </a:lnTo>
                  <a:close/>
                </a:path>
                <a:path w="403859" h="1158875">
                  <a:moveTo>
                    <a:pt x="15355" y="913973"/>
                  </a:moveTo>
                  <a:lnTo>
                    <a:pt x="38413" y="808986"/>
                  </a:lnTo>
                  <a:lnTo>
                    <a:pt x="72762" y="648245"/>
                  </a:lnTo>
                  <a:lnTo>
                    <a:pt x="72922" y="647725"/>
                  </a:lnTo>
                  <a:lnTo>
                    <a:pt x="72850" y="647881"/>
                  </a:lnTo>
                  <a:lnTo>
                    <a:pt x="44699" y="656713"/>
                  </a:lnTo>
                  <a:lnTo>
                    <a:pt x="10853" y="815282"/>
                  </a:lnTo>
                  <a:lnTo>
                    <a:pt x="0" y="864653"/>
                  </a:lnTo>
                  <a:lnTo>
                    <a:pt x="15355" y="913973"/>
                  </a:lnTo>
                  <a:close/>
                </a:path>
                <a:path w="403859" h="1158875">
                  <a:moveTo>
                    <a:pt x="121016" y="906211"/>
                  </a:moveTo>
                  <a:lnTo>
                    <a:pt x="170225" y="890890"/>
                  </a:lnTo>
                  <a:lnTo>
                    <a:pt x="134108" y="896046"/>
                  </a:lnTo>
                  <a:lnTo>
                    <a:pt x="123355" y="895631"/>
                  </a:lnTo>
                  <a:lnTo>
                    <a:pt x="121016" y="906211"/>
                  </a:lnTo>
                  <a:close/>
                </a:path>
                <a:path w="403859" h="1158875">
                  <a:moveTo>
                    <a:pt x="91516" y="1158600"/>
                  </a:moveTo>
                  <a:lnTo>
                    <a:pt x="143888" y="921627"/>
                  </a:lnTo>
                  <a:lnTo>
                    <a:pt x="115666" y="930414"/>
                  </a:lnTo>
                  <a:lnTo>
                    <a:pt x="76140" y="1109212"/>
                  </a:lnTo>
                  <a:lnTo>
                    <a:pt x="91516" y="115860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366789" y="8099967"/>
              <a:ext cx="480059" cy="480059"/>
            </a:xfrm>
            <a:custGeom>
              <a:avLst/>
              <a:gdLst/>
              <a:ahLst/>
              <a:cxnLst/>
              <a:rect l="l" t="t" r="r" b="b"/>
              <a:pathLst>
                <a:path w="480059" h="480059">
                  <a:moveTo>
                    <a:pt x="311596" y="469868"/>
                  </a:moveTo>
                  <a:lnTo>
                    <a:pt x="356536" y="450751"/>
                  </a:lnTo>
                  <a:lnTo>
                    <a:pt x="395575" y="423896"/>
                  </a:lnTo>
                  <a:lnTo>
                    <a:pt x="428074" y="390515"/>
                  </a:lnTo>
                  <a:lnTo>
                    <a:pt x="453397" y="351822"/>
                  </a:lnTo>
                  <a:lnTo>
                    <a:pt x="470906" y="309029"/>
                  </a:lnTo>
                  <a:lnTo>
                    <a:pt x="479963" y="263349"/>
                  </a:lnTo>
                  <a:lnTo>
                    <a:pt x="479932" y="215994"/>
                  </a:lnTo>
                  <a:lnTo>
                    <a:pt x="470175" y="168178"/>
                  </a:lnTo>
                  <a:lnTo>
                    <a:pt x="451065" y="123273"/>
                  </a:lnTo>
                  <a:lnTo>
                    <a:pt x="424210" y="84270"/>
                  </a:lnTo>
                  <a:lnTo>
                    <a:pt x="390822" y="51804"/>
                  </a:lnTo>
                  <a:lnTo>
                    <a:pt x="352116" y="26513"/>
                  </a:lnTo>
                  <a:lnTo>
                    <a:pt x="309305" y="9032"/>
                  </a:lnTo>
                  <a:lnTo>
                    <a:pt x="263600" y="0"/>
                  </a:lnTo>
                  <a:lnTo>
                    <a:pt x="216217" y="51"/>
                  </a:lnTo>
                  <a:lnTo>
                    <a:pt x="168367" y="9822"/>
                  </a:lnTo>
                  <a:lnTo>
                    <a:pt x="123427" y="28939"/>
                  </a:lnTo>
                  <a:lnTo>
                    <a:pt x="84388" y="55795"/>
                  </a:lnTo>
                  <a:lnTo>
                    <a:pt x="51889" y="89175"/>
                  </a:lnTo>
                  <a:lnTo>
                    <a:pt x="26566" y="127868"/>
                  </a:lnTo>
                  <a:lnTo>
                    <a:pt x="9057" y="170661"/>
                  </a:lnTo>
                  <a:lnTo>
                    <a:pt x="3781" y="197269"/>
                  </a:lnTo>
                  <a:lnTo>
                    <a:pt x="207025" y="133992"/>
                  </a:lnTo>
                  <a:lnTo>
                    <a:pt x="250841" y="129479"/>
                  </a:lnTo>
                  <a:lnTo>
                    <a:pt x="291578" y="141685"/>
                  </a:lnTo>
                  <a:lnTo>
                    <a:pt x="324760" y="168264"/>
                  </a:lnTo>
                  <a:lnTo>
                    <a:pt x="345913" y="206865"/>
                  </a:lnTo>
                  <a:lnTo>
                    <a:pt x="350411" y="250652"/>
                  </a:lnTo>
                  <a:lnTo>
                    <a:pt x="338179" y="291369"/>
                  </a:lnTo>
                  <a:lnTo>
                    <a:pt x="311571" y="324543"/>
                  </a:lnTo>
                  <a:lnTo>
                    <a:pt x="272938" y="345699"/>
                  </a:lnTo>
                  <a:lnTo>
                    <a:pt x="69693" y="408976"/>
                  </a:lnTo>
                  <a:lnTo>
                    <a:pt x="89141" y="427887"/>
                  </a:lnTo>
                  <a:lnTo>
                    <a:pt x="127847" y="453178"/>
                  </a:lnTo>
                  <a:lnTo>
                    <a:pt x="170658" y="470658"/>
                  </a:lnTo>
                  <a:lnTo>
                    <a:pt x="216363" y="479691"/>
                  </a:lnTo>
                  <a:lnTo>
                    <a:pt x="263746" y="479640"/>
                  </a:lnTo>
                  <a:lnTo>
                    <a:pt x="311596" y="469868"/>
                  </a:lnTo>
                  <a:close/>
                </a:path>
                <a:path w="480059" h="480059">
                  <a:moveTo>
                    <a:pt x="69693" y="408976"/>
                  </a:moveTo>
                  <a:lnTo>
                    <a:pt x="272938" y="345699"/>
                  </a:lnTo>
                  <a:lnTo>
                    <a:pt x="229096" y="350220"/>
                  </a:lnTo>
                  <a:lnTo>
                    <a:pt x="188362" y="338012"/>
                  </a:lnTo>
                  <a:lnTo>
                    <a:pt x="155194" y="311430"/>
                  </a:lnTo>
                  <a:lnTo>
                    <a:pt x="134050" y="272826"/>
                  </a:lnTo>
                  <a:lnTo>
                    <a:pt x="129544" y="229042"/>
                  </a:lnTo>
                  <a:lnTo>
                    <a:pt x="141760" y="188329"/>
                  </a:lnTo>
                  <a:lnTo>
                    <a:pt x="168366" y="155156"/>
                  </a:lnTo>
                  <a:lnTo>
                    <a:pt x="207025" y="133992"/>
                  </a:lnTo>
                  <a:lnTo>
                    <a:pt x="3781" y="197269"/>
                  </a:lnTo>
                  <a:lnTo>
                    <a:pt x="0" y="216341"/>
                  </a:lnTo>
                  <a:lnTo>
                    <a:pt x="31" y="263696"/>
                  </a:lnTo>
                  <a:lnTo>
                    <a:pt x="9788" y="311513"/>
                  </a:lnTo>
                  <a:lnTo>
                    <a:pt x="28898" y="356418"/>
                  </a:lnTo>
                  <a:lnTo>
                    <a:pt x="55753" y="395421"/>
                  </a:lnTo>
                  <a:lnTo>
                    <a:pt x="69693" y="408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353214" y="8086405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5" h="507365">
                  <a:moveTo>
                    <a:pt x="332965" y="494039"/>
                  </a:moveTo>
                  <a:lnTo>
                    <a:pt x="371296" y="478220"/>
                  </a:lnTo>
                  <a:lnTo>
                    <a:pt x="408777" y="454188"/>
                  </a:lnTo>
                  <a:lnTo>
                    <a:pt x="440954" y="424489"/>
                  </a:lnTo>
                  <a:lnTo>
                    <a:pt x="467351" y="390028"/>
                  </a:lnTo>
                  <a:lnTo>
                    <a:pt x="487493" y="351708"/>
                  </a:lnTo>
                  <a:lnTo>
                    <a:pt x="500906" y="310434"/>
                  </a:lnTo>
                  <a:lnTo>
                    <a:pt x="507112" y="267109"/>
                  </a:lnTo>
                  <a:lnTo>
                    <a:pt x="505639" y="222637"/>
                  </a:lnTo>
                  <a:lnTo>
                    <a:pt x="496010" y="177923"/>
                  </a:lnTo>
                  <a:lnTo>
                    <a:pt x="478555" y="135645"/>
                  </a:lnTo>
                  <a:lnTo>
                    <a:pt x="454524" y="98196"/>
                  </a:lnTo>
                  <a:lnTo>
                    <a:pt x="424820" y="66051"/>
                  </a:lnTo>
                  <a:lnTo>
                    <a:pt x="390349" y="39685"/>
                  </a:lnTo>
                  <a:lnTo>
                    <a:pt x="352015" y="19571"/>
                  </a:lnTo>
                  <a:lnTo>
                    <a:pt x="310721" y="6184"/>
                  </a:lnTo>
                  <a:lnTo>
                    <a:pt x="267372" y="0"/>
                  </a:lnTo>
                  <a:lnTo>
                    <a:pt x="222873" y="1491"/>
                  </a:lnTo>
                  <a:lnTo>
                    <a:pt x="178127" y="11133"/>
                  </a:lnTo>
                  <a:lnTo>
                    <a:pt x="135816" y="28595"/>
                  </a:lnTo>
                  <a:lnTo>
                    <a:pt x="98335" y="52627"/>
                  </a:lnTo>
                  <a:lnTo>
                    <a:pt x="81616" y="68058"/>
                  </a:lnTo>
                  <a:lnTo>
                    <a:pt x="185756" y="35636"/>
                  </a:lnTo>
                  <a:lnTo>
                    <a:pt x="230998" y="26413"/>
                  </a:lnTo>
                  <a:lnTo>
                    <a:pt x="275835" y="26395"/>
                  </a:lnTo>
                  <a:lnTo>
                    <a:pt x="319109" y="34975"/>
                  </a:lnTo>
                  <a:lnTo>
                    <a:pt x="359662" y="51544"/>
                  </a:lnTo>
                  <a:lnTo>
                    <a:pt x="396335" y="75494"/>
                  </a:lnTo>
                  <a:lnTo>
                    <a:pt x="427970" y="106219"/>
                  </a:lnTo>
                  <a:lnTo>
                    <a:pt x="453407" y="143109"/>
                  </a:lnTo>
                  <a:lnTo>
                    <a:pt x="471489" y="185557"/>
                  </a:lnTo>
                  <a:lnTo>
                    <a:pt x="480698" y="230767"/>
                  </a:lnTo>
                  <a:lnTo>
                    <a:pt x="480697" y="275577"/>
                  </a:lnTo>
                  <a:lnTo>
                    <a:pt x="472094" y="318829"/>
                  </a:lnTo>
                  <a:lnTo>
                    <a:pt x="455498" y="359364"/>
                  </a:lnTo>
                  <a:lnTo>
                    <a:pt x="431517" y="396025"/>
                  </a:lnTo>
                  <a:lnTo>
                    <a:pt x="400761" y="427653"/>
                  </a:lnTo>
                  <a:lnTo>
                    <a:pt x="363838" y="453090"/>
                  </a:lnTo>
                  <a:lnTo>
                    <a:pt x="321356" y="471179"/>
                  </a:lnTo>
                  <a:lnTo>
                    <a:pt x="217215" y="503601"/>
                  </a:lnTo>
                  <a:lnTo>
                    <a:pt x="239740" y="506815"/>
                  </a:lnTo>
                  <a:lnTo>
                    <a:pt x="284239" y="505324"/>
                  </a:lnTo>
                  <a:lnTo>
                    <a:pt x="324775" y="496589"/>
                  </a:lnTo>
                  <a:lnTo>
                    <a:pt x="332965" y="494039"/>
                  </a:lnTo>
                  <a:close/>
                </a:path>
                <a:path w="507365" h="507365">
                  <a:moveTo>
                    <a:pt x="217215" y="503601"/>
                  </a:moveTo>
                  <a:lnTo>
                    <a:pt x="321356" y="471179"/>
                  </a:lnTo>
                  <a:lnTo>
                    <a:pt x="276114" y="480402"/>
                  </a:lnTo>
                  <a:lnTo>
                    <a:pt x="231277" y="480419"/>
                  </a:lnTo>
                  <a:lnTo>
                    <a:pt x="188002" y="471840"/>
                  </a:lnTo>
                  <a:lnTo>
                    <a:pt x="147450" y="455271"/>
                  </a:lnTo>
                  <a:lnTo>
                    <a:pt x="110777" y="431320"/>
                  </a:lnTo>
                  <a:lnTo>
                    <a:pt x="79142" y="400596"/>
                  </a:lnTo>
                  <a:lnTo>
                    <a:pt x="53705" y="363706"/>
                  </a:lnTo>
                  <a:lnTo>
                    <a:pt x="35623" y="321257"/>
                  </a:lnTo>
                  <a:lnTo>
                    <a:pt x="26414" y="276047"/>
                  </a:lnTo>
                  <a:lnTo>
                    <a:pt x="26415" y="231237"/>
                  </a:lnTo>
                  <a:lnTo>
                    <a:pt x="35018" y="187985"/>
                  </a:lnTo>
                  <a:lnTo>
                    <a:pt x="51614" y="147450"/>
                  </a:lnTo>
                  <a:lnTo>
                    <a:pt x="75595" y="110790"/>
                  </a:lnTo>
                  <a:lnTo>
                    <a:pt x="106351" y="79162"/>
                  </a:lnTo>
                  <a:lnTo>
                    <a:pt x="143274" y="53724"/>
                  </a:lnTo>
                  <a:lnTo>
                    <a:pt x="185756" y="35636"/>
                  </a:lnTo>
                  <a:lnTo>
                    <a:pt x="81616" y="68058"/>
                  </a:lnTo>
                  <a:lnTo>
                    <a:pt x="39761" y="116787"/>
                  </a:lnTo>
                  <a:lnTo>
                    <a:pt x="19618" y="155107"/>
                  </a:lnTo>
                  <a:lnTo>
                    <a:pt x="6206" y="196381"/>
                  </a:lnTo>
                  <a:lnTo>
                    <a:pt x="0" y="239706"/>
                  </a:lnTo>
                  <a:lnTo>
                    <a:pt x="1473" y="284178"/>
                  </a:lnTo>
                  <a:lnTo>
                    <a:pt x="11102" y="328892"/>
                  </a:lnTo>
                  <a:lnTo>
                    <a:pt x="28557" y="371170"/>
                  </a:lnTo>
                  <a:lnTo>
                    <a:pt x="52588" y="408619"/>
                  </a:lnTo>
                  <a:lnTo>
                    <a:pt x="82291" y="440763"/>
                  </a:lnTo>
                  <a:lnTo>
                    <a:pt x="116763" y="467130"/>
                  </a:lnTo>
                  <a:lnTo>
                    <a:pt x="155097" y="487244"/>
                  </a:lnTo>
                  <a:lnTo>
                    <a:pt x="196391" y="500630"/>
                  </a:lnTo>
                  <a:lnTo>
                    <a:pt x="217215" y="503601"/>
                  </a:lnTo>
                  <a:close/>
                </a:path>
                <a:path w="507365" h="507365">
                  <a:moveTo>
                    <a:pt x="290326" y="371512"/>
                  </a:moveTo>
                  <a:lnTo>
                    <a:pt x="333391" y="347907"/>
                  </a:lnTo>
                  <a:lnTo>
                    <a:pt x="363077" y="310872"/>
                  </a:lnTo>
                  <a:lnTo>
                    <a:pt x="376743" y="265431"/>
                  </a:lnTo>
                  <a:lnTo>
                    <a:pt x="371748" y="216610"/>
                  </a:lnTo>
                  <a:lnTo>
                    <a:pt x="348146" y="173581"/>
                  </a:lnTo>
                  <a:lnTo>
                    <a:pt x="311101" y="143929"/>
                  </a:lnTo>
                  <a:lnTo>
                    <a:pt x="265639" y="130290"/>
                  </a:lnTo>
                  <a:lnTo>
                    <a:pt x="216786" y="135302"/>
                  </a:lnTo>
                  <a:lnTo>
                    <a:pt x="173695" y="158916"/>
                  </a:lnTo>
                  <a:lnTo>
                    <a:pt x="155880" y="181142"/>
                  </a:lnTo>
                  <a:lnTo>
                    <a:pt x="224414" y="159805"/>
                  </a:lnTo>
                  <a:lnTo>
                    <a:pt x="263122" y="155841"/>
                  </a:lnTo>
                  <a:lnTo>
                    <a:pt x="299155" y="166656"/>
                  </a:lnTo>
                  <a:lnTo>
                    <a:pt x="328522" y="190156"/>
                  </a:lnTo>
                  <a:lnTo>
                    <a:pt x="347227" y="224244"/>
                  </a:lnTo>
                  <a:lnTo>
                    <a:pt x="351186" y="262952"/>
                  </a:lnTo>
                  <a:lnTo>
                    <a:pt x="340348" y="298965"/>
                  </a:lnTo>
                  <a:lnTo>
                    <a:pt x="316817" y="328309"/>
                  </a:lnTo>
                  <a:lnTo>
                    <a:pt x="282698" y="347009"/>
                  </a:lnTo>
                  <a:lnTo>
                    <a:pt x="214164" y="368346"/>
                  </a:lnTo>
                  <a:lnTo>
                    <a:pt x="241447" y="376532"/>
                  </a:lnTo>
                  <a:lnTo>
                    <a:pt x="290326" y="371512"/>
                  </a:lnTo>
                  <a:close/>
                </a:path>
                <a:path w="507365" h="507365">
                  <a:moveTo>
                    <a:pt x="214164" y="368346"/>
                  </a:moveTo>
                  <a:lnTo>
                    <a:pt x="282698" y="347009"/>
                  </a:lnTo>
                  <a:lnTo>
                    <a:pt x="243967" y="350990"/>
                  </a:lnTo>
                  <a:lnTo>
                    <a:pt x="207941" y="340188"/>
                  </a:lnTo>
                  <a:lnTo>
                    <a:pt x="178590" y="316687"/>
                  </a:lnTo>
                  <a:lnTo>
                    <a:pt x="159885" y="282570"/>
                  </a:lnTo>
                  <a:lnTo>
                    <a:pt x="155926" y="243891"/>
                  </a:lnTo>
                  <a:lnTo>
                    <a:pt x="166748" y="207879"/>
                  </a:lnTo>
                  <a:lnTo>
                    <a:pt x="190271" y="178522"/>
                  </a:lnTo>
                  <a:lnTo>
                    <a:pt x="224414" y="159805"/>
                  </a:lnTo>
                  <a:lnTo>
                    <a:pt x="155880" y="181142"/>
                  </a:lnTo>
                  <a:lnTo>
                    <a:pt x="144012" y="195950"/>
                  </a:lnTo>
                  <a:lnTo>
                    <a:pt x="130360" y="241386"/>
                  </a:lnTo>
                  <a:lnTo>
                    <a:pt x="135364" y="290205"/>
                  </a:lnTo>
                  <a:lnTo>
                    <a:pt x="158957" y="333236"/>
                  </a:lnTo>
                  <a:lnTo>
                    <a:pt x="195987" y="362893"/>
                  </a:lnTo>
                  <a:lnTo>
                    <a:pt x="214164" y="368346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469449" y="8537855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30" h="7620">
                  <a:moveTo>
                    <a:pt x="10883" y="7094"/>
                  </a:moveTo>
                  <a:lnTo>
                    <a:pt x="7213" y="4809"/>
                  </a:lnTo>
                  <a:lnTo>
                    <a:pt x="3585" y="2444"/>
                  </a:lnTo>
                  <a:lnTo>
                    <a:pt x="0" y="0"/>
                  </a:lnTo>
                  <a:lnTo>
                    <a:pt x="3416" y="2766"/>
                  </a:lnTo>
                  <a:lnTo>
                    <a:pt x="7105" y="5111"/>
                  </a:lnTo>
                  <a:lnTo>
                    <a:pt x="10883" y="7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461470" y="8527305"/>
              <a:ext cx="26034" cy="29209"/>
            </a:xfrm>
            <a:custGeom>
              <a:avLst/>
              <a:gdLst/>
              <a:ahLst/>
              <a:cxnLst/>
              <a:rect l="l" t="t" r="r" b="b"/>
              <a:pathLst>
                <a:path w="26034" h="29209">
                  <a:moveTo>
                    <a:pt x="12926" y="29034"/>
                  </a:moveTo>
                  <a:lnTo>
                    <a:pt x="25559" y="6756"/>
                  </a:lnTo>
                  <a:lnTo>
                    <a:pt x="22130" y="4598"/>
                  </a:lnTo>
                  <a:lnTo>
                    <a:pt x="18663" y="2318"/>
                  </a:lnTo>
                  <a:lnTo>
                    <a:pt x="15319" y="0"/>
                  </a:lnTo>
                  <a:lnTo>
                    <a:pt x="0" y="20560"/>
                  </a:lnTo>
                  <a:lnTo>
                    <a:pt x="3956" y="23763"/>
                  </a:lnTo>
                  <a:lnTo>
                    <a:pt x="8345" y="26630"/>
                  </a:lnTo>
                  <a:lnTo>
                    <a:pt x="12926" y="29034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151145" y="8068185"/>
              <a:ext cx="268605" cy="424180"/>
            </a:xfrm>
            <a:custGeom>
              <a:avLst/>
              <a:gdLst/>
              <a:ahLst/>
              <a:cxnLst/>
              <a:rect l="l" t="t" r="r" b="b"/>
              <a:pathLst>
                <a:path w="268605" h="424179">
                  <a:moveTo>
                    <a:pt x="268466" y="423635"/>
                  </a:moveTo>
                  <a:lnTo>
                    <a:pt x="243408" y="386105"/>
                  </a:lnTo>
                  <a:lnTo>
                    <a:pt x="225432" y="343295"/>
                  </a:lnTo>
                  <a:lnTo>
                    <a:pt x="214526" y="274733"/>
                  </a:lnTo>
                  <a:lnTo>
                    <a:pt x="216502" y="240989"/>
                  </a:lnTo>
                  <a:lnTo>
                    <a:pt x="223118" y="208214"/>
                  </a:lnTo>
                  <a:lnTo>
                    <a:pt x="0" y="0"/>
                  </a:lnTo>
                  <a:lnTo>
                    <a:pt x="76148" y="244585"/>
                  </a:lnTo>
                  <a:lnTo>
                    <a:pt x="268466" y="423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143415" y="8043358"/>
              <a:ext cx="286385" cy="457834"/>
            </a:xfrm>
            <a:custGeom>
              <a:avLst/>
              <a:gdLst/>
              <a:ahLst/>
              <a:cxnLst/>
              <a:rect l="l" t="t" r="r" b="b"/>
              <a:pathLst>
                <a:path w="286384" h="457834">
                  <a:moveTo>
                    <a:pt x="267478" y="457828"/>
                  </a:moveTo>
                  <a:lnTo>
                    <a:pt x="286168" y="440318"/>
                  </a:lnTo>
                  <a:lnTo>
                    <a:pt x="273263" y="422841"/>
                  </a:lnTo>
                  <a:lnTo>
                    <a:pt x="262153" y="404302"/>
                  </a:lnTo>
                  <a:lnTo>
                    <a:pt x="252863" y="384768"/>
                  </a:lnTo>
                  <a:lnTo>
                    <a:pt x="245422" y="364305"/>
                  </a:lnTo>
                  <a:lnTo>
                    <a:pt x="237981" y="332655"/>
                  </a:lnTo>
                  <a:lnTo>
                    <a:pt x="235120" y="300493"/>
                  </a:lnTo>
                  <a:lnTo>
                    <a:pt x="236857" y="268273"/>
                  </a:lnTo>
                  <a:lnTo>
                    <a:pt x="243206" y="236450"/>
                  </a:lnTo>
                  <a:lnTo>
                    <a:pt x="245245" y="228961"/>
                  </a:lnTo>
                  <a:lnTo>
                    <a:pt x="0" y="0"/>
                  </a:lnTo>
                  <a:lnTo>
                    <a:pt x="15451" y="49631"/>
                  </a:lnTo>
                  <a:lnTo>
                    <a:pt x="216468" y="237181"/>
                  </a:lnTo>
                  <a:lnTo>
                    <a:pt x="210707" y="270858"/>
                  </a:lnTo>
                  <a:lnTo>
                    <a:pt x="212936" y="338643"/>
                  </a:lnTo>
                  <a:lnTo>
                    <a:pt x="223231" y="379210"/>
                  </a:lnTo>
                  <a:lnTo>
                    <a:pt x="224541" y="382767"/>
                  </a:lnTo>
                  <a:lnTo>
                    <a:pt x="196281" y="391565"/>
                  </a:lnTo>
                  <a:lnTo>
                    <a:pt x="267478" y="457828"/>
                  </a:lnTo>
                  <a:close/>
                </a:path>
                <a:path w="286384" h="457834">
                  <a:moveTo>
                    <a:pt x="196281" y="391565"/>
                  </a:moveTo>
                  <a:lnTo>
                    <a:pt x="224541" y="382767"/>
                  </a:lnTo>
                  <a:lnTo>
                    <a:pt x="76172" y="244663"/>
                  </a:lnTo>
                  <a:lnTo>
                    <a:pt x="91565" y="294105"/>
                  </a:lnTo>
                  <a:lnTo>
                    <a:pt x="196281" y="391565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179059" y="8156577"/>
              <a:ext cx="44450" cy="68580"/>
            </a:xfrm>
            <a:custGeom>
              <a:avLst/>
              <a:gdLst/>
              <a:ahLst/>
              <a:cxnLst/>
              <a:rect l="l" t="t" r="r" b="b"/>
              <a:pathLst>
                <a:path w="44450" h="68579">
                  <a:moveTo>
                    <a:pt x="20778" y="68007"/>
                  </a:moveTo>
                  <a:lnTo>
                    <a:pt x="31590" y="62092"/>
                  </a:lnTo>
                  <a:lnTo>
                    <a:pt x="40059" y="51539"/>
                  </a:lnTo>
                  <a:lnTo>
                    <a:pt x="43948" y="38581"/>
                  </a:lnTo>
                  <a:lnTo>
                    <a:pt x="42510" y="24636"/>
                  </a:lnTo>
                  <a:lnTo>
                    <a:pt x="35778" y="12340"/>
                  </a:lnTo>
                  <a:lnTo>
                    <a:pt x="25222" y="3880"/>
                  </a:lnTo>
                  <a:lnTo>
                    <a:pt x="12258" y="0"/>
                  </a:lnTo>
                  <a:lnTo>
                    <a:pt x="0" y="1267"/>
                  </a:lnTo>
                  <a:lnTo>
                    <a:pt x="20778" y="68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175245" y="8143819"/>
              <a:ext cx="60960" cy="93345"/>
            </a:xfrm>
            <a:custGeom>
              <a:avLst/>
              <a:gdLst/>
              <a:ahLst/>
              <a:cxnLst/>
              <a:rect l="l" t="t" r="r" b="b"/>
              <a:pathLst>
                <a:path w="60959" h="93345">
                  <a:moveTo>
                    <a:pt x="28406" y="93017"/>
                  </a:moveTo>
                  <a:lnTo>
                    <a:pt x="43678" y="84653"/>
                  </a:lnTo>
                  <a:lnTo>
                    <a:pt x="55226" y="70254"/>
                  </a:lnTo>
                  <a:lnTo>
                    <a:pt x="60536" y="52581"/>
                  </a:lnTo>
                  <a:lnTo>
                    <a:pt x="58585" y="33578"/>
                  </a:lnTo>
                  <a:lnTo>
                    <a:pt x="49412" y="16851"/>
                  </a:lnTo>
                  <a:lnTo>
                    <a:pt x="35008" y="5313"/>
                  </a:lnTo>
                  <a:lnTo>
                    <a:pt x="17322" y="0"/>
                  </a:lnTo>
                  <a:lnTo>
                    <a:pt x="0" y="1775"/>
                  </a:lnTo>
                  <a:lnTo>
                    <a:pt x="7628" y="26278"/>
                  </a:lnTo>
                  <a:lnTo>
                    <a:pt x="14802" y="25542"/>
                  </a:lnTo>
                  <a:lnTo>
                    <a:pt x="23054" y="28017"/>
                  </a:lnTo>
                  <a:lnTo>
                    <a:pt x="29779" y="33400"/>
                  </a:lnTo>
                  <a:lnTo>
                    <a:pt x="34064" y="41212"/>
                  </a:lnTo>
                  <a:lnTo>
                    <a:pt x="34971" y="50075"/>
                  </a:lnTo>
                  <a:lnTo>
                    <a:pt x="32490" y="58324"/>
                  </a:lnTo>
                  <a:lnTo>
                    <a:pt x="27101" y="65047"/>
                  </a:lnTo>
                  <a:lnTo>
                    <a:pt x="20777" y="68513"/>
                  </a:lnTo>
                  <a:lnTo>
                    <a:pt x="28406" y="93017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60849" y="6886684"/>
              <a:ext cx="278866" cy="3568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351227" y="7344447"/>
              <a:ext cx="144145" cy="570230"/>
            </a:xfrm>
            <a:custGeom>
              <a:avLst/>
              <a:gdLst/>
              <a:ahLst/>
              <a:cxnLst/>
              <a:rect l="l" t="t" r="r" b="b"/>
              <a:pathLst>
                <a:path w="144144" h="570229">
                  <a:moveTo>
                    <a:pt x="52793" y="436600"/>
                  </a:moveTo>
                  <a:lnTo>
                    <a:pt x="48374" y="429780"/>
                  </a:lnTo>
                  <a:lnTo>
                    <a:pt x="34493" y="426847"/>
                  </a:lnTo>
                  <a:lnTo>
                    <a:pt x="27660" y="431253"/>
                  </a:lnTo>
                  <a:lnTo>
                    <a:pt x="1536" y="554291"/>
                  </a:lnTo>
                  <a:lnTo>
                    <a:pt x="0" y="561225"/>
                  </a:lnTo>
                  <a:lnTo>
                    <a:pt x="4470" y="568020"/>
                  </a:lnTo>
                  <a:lnTo>
                    <a:pt x="13627" y="570014"/>
                  </a:lnTo>
                  <a:lnTo>
                    <a:pt x="15875" y="569849"/>
                  </a:lnTo>
                  <a:lnTo>
                    <a:pt x="17894" y="569226"/>
                  </a:lnTo>
                  <a:lnTo>
                    <a:pt x="22186" y="567893"/>
                  </a:lnTo>
                  <a:lnTo>
                    <a:pt x="25641" y="564324"/>
                  </a:lnTo>
                  <a:lnTo>
                    <a:pt x="52793" y="436600"/>
                  </a:lnTo>
                  <a:close/>
                </a:path>
                <a:path w="144144" h="570229">
                  <a:moveTo>
                    <a:pt x="143548" y="9740"/>
                  </a:moveTo>
                  <a:lnTo>
                    <a:pt x="139103" y="2997"/>
                  </a:lnTo>
                  <a:lnTo>
                    <a:pt x="125183" y="0"/>
                  </a:lnTo>
                  <a:lnTo>
                    <a:pt x="118440" y="4457"/>
                  </a:lnTo>
                  <a:lnTo>
                    <a:pt x="35382" y="394919"/>
                  </a:lnTo>
                  <a:lnTo>
                    <a:pt x="39852" y="401726"/>
                  </a:lnTo>
                  <a:lnTo>
                    <a:pt x="48983" y="403644"/>
                  </a:lnTo>
                  <a:lnTo>
                    <a:pt x="51219" y="403491"/>
                  </a:lnTo>
                  <a:lnTo>
                    <a:pt x="53251" y="402856"/>
                  </a:lnTo>
                  <a:lnTo>
                    <a:pt x="57543" y="401523"/>
                  </a:lnTo>
                  <a:lnTo>
                    <a:pt x="61023" y="398018"/>
                  </a:lnTo>
                  <a:lnTo>
                    <a:pt x="143548" y="974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132993" y="3781188"/>
              <a:ext cx="4328160" cy="3709035"/>
            </a:xfrm>
            <a:custGeom>
              <a:avLst/>
              <a:gdLst/>
              <a:ahLst/>
              <a:cxnLst/>
              <a:rect l="l" t="t" r="r" b="b"/>
              <a:pathLst>
                <a:path w="4328159" h="3709034">
                  <a:moveTo>
                    <a:pt x="3208332" y="3708721"/>
                  </a:moveTo>
                  <a:lnTo>
                    <a:pt x="1067120" y="3708721"/>
                  </a:lnTo>
                  <a:lnTo>
                    <a:pt x="0" y="1869198"/>
                  </a:lnTo>
                  <a:lnTo>
                    <a:pt x="1067120" y="0"/>
                  </a:lnTo>
                  <a:lnTo>
                    <a:pt x="3208332" y="0"/>
                  </a:lnTo>
                  <a:lnTo>
                    <a:pt x="4327979" y="1854360"/>
                  </a:lnTo>
                  <a:lnTo>
                    <a:pt x="3208332" y="3708721"/>
                  </a:lnTo>
                  <a:close/>
                </a:path>
              </a:pathLst>
            </a:custGeom>
            <a:solidFill>
              <a:srgbClr val="E4B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749016" y="1887718"/>
              <a:ext cx="4328160" cy="3709035"/>
            </a:xfrm>
            <a:custGeom>
              <a:avLst/>
              <a:gdLst/>
              <a:ahLst/>
              <a:cxnLst/>
              <a:rect l="l" t="t" r="r" b="b"/>
              <a:pathLst>
                <a:path w="4328159" h="3709035">
                  <a:moveTo>
                    <a:pt x="3208332" y="3708721"/>
                  </a:moveTo>
                  <a:lnTo>
                    <a:pt x="1067218" y="3708721"/>
                  </a:lnTo>
                  <a:lnTo>
                    <a:pt x="0" y="1869198"/>
                  </a:lnTo>
                  <a:lnTo>
                    <a:pt x="1067218" y="0"/>
                  </a:lnTo>
                  <a:lnTo>
                    <a:pt x="3208332" y="0"/>
                  </a:lnTo>
                  <a:lnTo>
                    <a:pt x="4327979" y="1854360"/>
                  </a:lnTo>
                  <a:lnTo>
                    <a:pt x="3208332" y="3708721"/>
                  </a:lnTo>
                  <a:close/>
                </a:path>
              </a:pathLst>
            </a:custGeom>
            <a:solidFill>
              <a:srgbClr val="F7E6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749016" y="5674756"/>
              <a:ext cx="4328160" cy="3709035"/>
            </a:xfrm>
            <a:custGeom>
              <a:avLst/>
              <a:gdLst/>
              <a:ahLst/>
              <a:cxnLst/>
              <a:rect l="l" t="t" r="r" b="b"/>
              <a:pathLst>
                <a:path w="4328159" h="3709034">
                  <a:moveTo>
                    <a:pt x="3208332" y="3708721"/>
                  </a:moveTo>
                  <a:lnTo>
                    <a:pt x="1067218" y="3708721"/>
                  </a:lnTo>
                  <a:lnTo>
                    <a:pt x="0" y="1869198"/>
                  </a:lnTo>
                  <a:lnTo>
                    <a:pt x="1067218" y="0"/>
                  </a:lnTo>
                  <a:lnTo>
                    <a:pt x="3208332" y="0"/>
                  </a:lnTo>
                  <a:lnTo>
                    <a:pt x="4327979" y="1854360"/>
                  </a:lnTo>
                  <a:lnTo>
                    <a:pt x="3208332" y="3708721"/>
                  </a:lnTo>
                  <a:close/>
                </a:path>
              </a:pathLst>
            </a:custGeom>
            <a:solidFill>
              <a:srgbClr val="F9B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834629" y="1715852"/>
              <a:ext cx="7783830" cy="7628890"/>
            </a:xfrm>
            <a:custGeom>
              <a:avLst/>
              <a:gdLst/>
              <a:ahLst/>
              <a:cxnLst/>
              <a:rect l="l" t="t" r="r" b="b"/>
              <a:pathLst>
                <a:path w="7783830" h="7628890">
                  <a:moveTo>
                    <a:pt x="3323006" y="7628319"/>
                  </a:moveTo>
                  <a:lnTo>
                    <a:pt x="1105803" y="7628319"/>
                  </a:lnTo>
                  <a:lnTo>
                    <a:pt x="0" y="5722369"/>
                  </a:lnTo>
                  <a:lnTo>
                    <a:pt x="1086363" y="3819858"/>
                  </a:lnTo>
                  <a:lnTo>
                    <a:pt x="1089603" y="3814257"/>
                  </a:lnTo>
                  <a:lnTo>
                    <a:pt x="1086560" y="3809049"/>
                  </a:lnTo>
                  <a:lnTo>
                    <a:pt x="0" y="1936215"/>
                  </a:lnTo>
                  <a:lnTo>
                    <a:pt x="1105509" y="0"/>
                  </a:lnTo>
                  <a:lnTo>
                    <a:pt x="3323006" y="0"/>
                  </a:lnTo>
                  <a:lnTo>
                    <a:pt x="3363333" y="66820"/>
                  </a:lnTo>
                  <a:lnTo>
                    <a:pt x="1144192" y="66820"/>
                  </a:lnTo>
                  <a:lnTo>
                    <a:pt x="76973" y="1935920"/>
                  </a:lnTo>
                  <a:lnTo>
                    <a:pt x="1144192" y="3775541"/>
                  </a:lnTo>
                  <a:lnTo>
                    <a:pt x="3407972" y="3775541"/>
                  </a:lnTo>
                  <a:lnTo>
                    <a:pt x="3377398" y="3829095"/>
                  </a:lnTo>
                  <a:lnTo>
                    <a:pt x="3391251" y="3852974"/>
                  </a:lnTo>
                  <a:lnTo>
                    <a:pt x="1144191" y="3852974"/>
                  </a:lnTo>
                  <a:lnTo>
                    <a:pt x="76973" y="5722172"/>
                  </a:lnTo>
                  <a:lnTo>
                    <a:pt x="1144192" y="7561695"/>
                  </a:lnTo>
                  <a:lnTo>
                    <a:pt x="3363212" y="7561695"/>
                  </a:lnTo>
                  <a:lnTo>
                    <a:pt x="3323006" y="7628319"/>
                  </a:lnTo>
                  <a:close/>
                </a:path>
                <a:path w="7783830" h="7628890">
                  <a:moveTo>
                    <a:pt x="3407972" y="3775541"/>
                  </a:moveTo>
                  <a:lnTo>
                    <a:pt x="3285404" y="3775541"/>
                  </a:lnTo>
                  <a:lnTo>
                    <a:pt x="4125728" y="2383714"/>
                  </a:lnTo>
                  <a:lnTo>
                    <a:pt x="4397196" y="1908209"/>
                  </a:lnTo>
                  <a:lnTo>
                    <a:pt x="3285404" y="66820"/>
                  </a:lnTo>
                  <a:lnTo>
                    <a:pt x="3363333" y="66820"/>
                  </a:lnTo>
                  <a:lnTo>
                    <a:pt x="4466119" y="1893077"/>
                  </a:lnTo>
                  <a:lnTo>
                    <a:pt x="6623432" y="1893077"/>
                  </a:lnTo>
                  <a:lnTo>
                    <a:pt x="6663756" y="1959897"/>
                  </a:lnTo>
                  <a:lnTo>
                    <a:pt x="4459540" y="1959897"/>
                  </a:lnTo>
                  <a:lnTo>
                    <a:pt x="4183261" y="2417517"/>
                  </a:lnTo>
                  <a:lnTo>
                    <a:pt x="3407972" y="3775541"/>
                  </a:lnTo>
                  <a:close/>
                </a:path>
                <a:path w="7783830" h="7628890">
                  <a:moveTo>
                    <a:pt x="6663539" y="5668618"/>
                  </a:moveTo>
                  <a:lnTo>
                    <a:pt x="6585731" y="5668618"/>
                  </a:lnTo>
                  <a:lnTo>
                    <a:pt x="7705377" y="3814257"/>
                  </a:lnTo>
                  <a:lnTo>
                    <a:pt x="6585731" y="1959897"/>
                  </a:lnTo>
                  <a:lnTo>
                    <a:pt x="6663756" y="1959897"/>
                  </a:lnTo>
                  <a:lnTo>
                    <a:pt x="7762518" y="3779667"/>
                  </a:lnTo>
                  <a:lnTo>
                    <a:pt x="7783234" y="3814159"/>
                  </a:lnTo>
                  <a:lnTo>
                    <a:pt x="6663539" y="5668618"/>
                  </a:lnTo>
                  <a:close/>
                </a:path>
                <a:path w="7783830" h="7628890">
                  <a:moveTo>
                    <a:pt x="3363212" y="7561695"/>
                  </a:moveTo>
                  <a:lnTo>
                    <a:pt x="3285403" y="7561695"/>
                  </a:lnTo>
                  <a:lnTo>
                    <a:pt x="4397294" y="5720109"/>
                  </a:lnTo>
                  <a:lnTo>
                    <a:pt x="4018318" y="5066744"/>
                  </a:lnTo>
                  <a:lnTo>
                    <a:pt x="3285403" y="3852974"/>
                  </a:lnTo>
                  <a:lnTo>
                    <a:pt x="3391251" y="3852974"/>
                  </a:lnTo>
                  <a:lnTo>
                    <a:pt x="4075656" y="5032744"/>
                  </a:lnTo>
                  <a:lnTo>
                    <a:pt x="4459540" y="5668618"/>
                  </a:lnTo>
                  <a:lnTo>
                    <a:pt x="6663539" y="5668618"/>
                  </a:lnTo>
                  <a:lnTo>
                    <a:pt x="6623334" y="5735242"/>
                  </a:lnTo>
                  <a:lnTo>
                    <a:pt x="4466020" y="5735242"/>
                  </a:lnTo>
                  <a:lnTo>
                    <a:pt x="3363212" y="7561695"/>
                  </a:lnTo>
                  <a:close/>
                </a:path>
              </a:pathLst>
            </a:custGeom>
            <a:solidFill>
              <a:srgbClr val="2D4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4674852" y="7392819"/>
              <a:ext cx="756920" cy="932815"/>
            </a:xfrm>
            <a:custGeom>
              <a:avLst/>
              <a:gdLst/>
              <a:ahLst/>
              <a:cxnLst/>
              <a:rect l="l" t="t" r="r" b="b"/>
              <a:pathLst>
                <a:path w="756919" h="932815">
                  <a:moveTo>
                    <a:pt x="756700" y="932655"/>
                  </a:moveTo>
                  <a:lnTo>
                    <a:pt x="602586" y="752084"/>
                  </a:lnTo>
                  <a:lnTo>
                    <a:pt x="564093" y="766115"/>
                  </a:lnTo>
                  <a:lnTo>
                    <a:pt x="524275" y="766053"/>
                  </a:lnTo>
                  <a:lnTo>
                    <a:pt x="486647" y="752391"/>
                  </a:lnTo>
                  <a:lnTo>
                    <a:pt x="454729" y="725619"/>
                  </a:lnTo>
                  <a:lnTo>
                    <a:pt x="27525" y="217709"/>
                  </a:lnTo>
                  <a:lnTo>
                    <a:pt x="5042" y="176988"/>
                  </a:lnTo>
                  <a:lnTo>
                    <a:pt x="0" y="132548"/>
                  </a:lnTo>
                  <a:lnTo>
                    <a:pt x="12264" y="89436"/>
                  </a:lnTo>
                  <a:lnTo>
                    <a:pt x="41700" y="52695"/>
                  </a:lnTo>
                  <a:lnTo>
                    <a:pt x="54606" y="41828"/>
                  </a:lnTo>
                  <a:lnTo>
                    <a:pt x="57450" y="39592"/>
                  </a:lnTo>
                  <a:lnTo>
                    <a:pt x="58265" y="38720"/>
                  </a:lnTo>
                  <a:lnTo>
                    <a:pt x="94241" y="8532"/>
                  </a:lnTo>
                  <a:lnTo>
                    <a:pt x="107162" y="1490"/>
                  </a:lnTo>
                  <a:lnTo>
                    <a:pt x="121288" y="0"/>
                  </a:lnTo>
                  <a:lnTo>
                    <a:pt x="134930" y="3914"/>
                  </a:lnTo>
                  <a:lnTo>
                    <a:pt x="146400" y="13088"/>
                  </a:lnTo>
                  <a:lnTo>
                    <a:pt x="542310" y="483760"/>
                  </a:lnTo>
                  <a:lnTo>
                    <a:pt x="543084" y="484397"/>
                  </a:lnTo>
                  <a:lnTo>
                    <a:pt x="649514" y="610971"/>
                  </a:lnTo>
                  <a:lnTo>
                    <a:pt x="709061" y="681033"/>
                  </a:lnTo>
                  <a:lnTo>
                    <a:pt x="756700" y="932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661905" y="7380031"/>
              <a:ext cx="774700" cy="970915"/>
            </a:xfrm>
            <a:custGeom>
              <a:avLst/>
              <a:gdLst/>
              <a:ahLst/>
              <a:cxnLst/>
              <a:rect l="l" t="t" r="r" b="b"/>
              <a:pathLst>
                <a:path w="774700" h="970915">
                  <a:moveTo>
                    <a:pt x="571447" y="792577"/>
                  </a:moveTo>
                  <a:lnTo>
                    <a:pt x="529779" y="790314"/>
                  </a:lnTo>
                  <a:lnTo>
                    <a:pt x="490799" y="774809"/>
                  </a:lnTo>
                  <a:lnTo>
                    <a:pt x="457868" y="746663"/>
                  </a:lnTo>
                  <a:lnTo>
                    <a:pt x="30664" y="238753"/>
                  </a:lnTo>
                  <a:lnTo>
                    <a:pt x="5465" y="193180"/>
                  </a:lnTo>
                  <a:lnTo>
                    <a:pt x="0" y="143829"/>
                  </a:lnTo>
                  <a:lnTo>
                    <a:pt x="13794" y="96157"/>
                  </a:lnTo>
                  <a:lnTo>
                    <a:pt x="46375" y="55622"/>
                  </a:lnTo>
                  <a:lnTo>
                    <a:pt x="59294" y="44818"/>
                  </a:lnTo>
                  <a:lnTo>
                    <a:pt x="60133" y="44072"/>
                  </a:lnTo>
                  <a:lnTo>
                    <a:pt x="60932" y="43463"/>
                  </a:lnTo>
                  <a:lnTo>
                    <a:pt x="61783" y="42780"/>
                  </a:lnTo>
                  <a:lnTo>
                    <a:pt x="61949" y="42618"/>
                  </a:lnTo>
                  <a:lnTo>
                    <a:pt x="62571" y="42108"/>
                  </a:lnTo>
                  <a:lnTo>
                    <a:pt x="63016" y="41698"/>
                  </a:lnTo>
                  <a:lnTo>
                    <a:pt x="63398" y="41299"/>
                  </a:lnTo>
                  <a:lnTo>
                    <a:pt x="98928" y="11522"/>
                  </a:lnTo>
                  <a:lnTo>
                    <a:pt x="107047" y="5936"/>
                  </a:lnTo>
                  <a:lnTo>
                    <a:pt x="115958" y="2111"/>
                  </a:lnTo>
                  <a:lnTo>
                    <a:pt x="125447" y="110"/>
                  </a:lnTo>
                  <a:lnTo>
                    <a:pt x="135301" y="0"/>
                  </a:lnTo>
                  <a:lnTo>
                    <a:pt x="144996" y="1799"/>
                  </a:lnTo>
                  <a:lnTo>
                    <a:pt x="154018" y="5410"/>
                  </a:lnTo>
                  <a:lnTo>
                    <a:pt x="162160" y="10718"/>
                  </a:lnTo>
                  <a:lnTo>
                    <a:pt x="168656" y="17061"/>
                  </a:lnTo>
                  <a:lnTo>
                    <a:pt x="126641" y="25015"/>
                  </a:lnTo>
                  <a:lnTo>
                    <a:pt x="120350" y="26990"/>
                  </a:lnTo>
                  <a:lnTo>
                    <a:pt x="115458" y="31181"/>
                  </a:lnTo>
                  <a:lnTo>
                    <a:pt x="77068" y="63458"/>
                  </a:lnTo>
                  <a:lnTo>
                    <a:pt x="76383" y="63980"/>
                  </a:lnTo>
                  <a:lnTo>
                    <a:pt x="62905" y="75281"/>
                  </a:lnTo>
                  <a:lnTo>
                    <a:pt x="36755" y="107798"/>
                  </a:lnTo>
                  <a:lnTo>
                    <a:pt x="25699" y="146040"/>
                  </a:lnTo>
                  <a:lnTo>
                    <a:pt x="30106" y="185639"/>
                  </a:lnTo>
                  <a:lnTo>
                    <a:pt x="50342" y="222229"/>
                  </a:lnTo>
                  <a:lnTo>
                    <a:pt x="477545" y="730139"/>
                  </a:lnTo>
                  <a:lnTo>
                    <a:pt x="539256" y="766033"/>
                  </a:lnTo>
                  <a:lnTo>
                    <a:pt x="574755" y="766232"/>
                  </a:lnTo>
                  <a:lnTo>
                    <a:pt x="625394" y="756645"/>
                  </a:lnTo>
                  <a:lnTo>
                    <a:pt x="641485" y="775499"/>
                  </a:lnTo>
                  <a:lnTo>
                    <a:pt x="612442" y="780998"/>
                  </a:lnTo>
                  <a:lnTo>
                    <a:pt x="571447" y="792577"/>
                  </a:lnTo>
                  <a:close/>
                </a:path>
                <a:path w="774700" h="970915">
                  <a:moveTo>
                    <a:pt x="575584" y="500535"/>
                  </a:moveTo>
                  <a:lnTo>
                    <a:pt x="546658" y="506012"/>
                  </a:lnTo>
                  <a:lnTo>
                    <a:pt x="546496" y="505846"/>
                  </a:lnTo>
                  <a:lnTo>
                    <a:pt x="546196" y="505642"/>
                  </a:lnTo>
                  <a:lnTo>
                    <a:pt x="545872" y="505311"/>
                  </a:lnTo>
                  <a:lnTo>
                    <a:pt x="149539" y="34132"/>
                  </a:lnTo>
                  <a:lnTo>
                    <a:pt x="145398" y="29169"/>
                  </a:lnTo>
                  <a:lnTo>
                    <a:pt x="139536" y="26165"/>
                  </a:lnTo>
                  <a:lnTo>
                    <a:pt x="133095" y="25622"/>
                  </a:lnTo>
                  <a:lnTo>
                    <a:pt x="126641" y="25015"/>
                  </a:lnTo>
                  <a:lnTo>
                    <a:pt x="168656" y="17061"/>
                  </a:lnTo>
                  <a:lnTo>
                    <a:pt x="169311" y="17721"/>
                  </a:lnTo>
                  <a:lnTo>
                    <a:pt x="564715" y="487836"/>
                  </a:lnTo>
                  <a:lnTo>
                    <a:pt x="565177" y="488205"/>
                  </a:lnTo>
                  <a:lnTo>
                    <a:pt x="566347" y="489551"/>
                  </a:lnTo>
                  <a:lnTo>
                    <a:pt x="575584" y="500535"/>
                  </a:lnTo>
                  <a:close/>
                </a:path>
                <a:path w="774700" h="970915">
                  <a:moveTo>
                    <a:pt x="726800" y="719132"/>
                  </a:moveTo>
                  <a:lnTo>
                    <a:pt x="652653" y="632015"/>
                  </a:lnTo>
                  <a:lnTo>
                    <a:pt x="546832" y="506240"/>
                  </a:lnTo>
                  <a:lnTo>
                    <a:pt x="546446" y="505856"/>
                  </a:lnTo>
                  <a:lnTo>
                    <a:pt x="546583" y="505961"/>
                  </a:lnTo>
                  <a:lnTo>
                    <a:pt x="575584" y="500535"/>
                  </a:lnTo>
                  <a:lnTo>
                    <a:pt x="679942" y="624629"/>
                  </a:lnTo>
                  <a:lnTo>
                    <a:pt x="717190" y="668376"/>
                  </a:lnTo>
                  <a:lnTo>
                    <a:pt x="726800" y="719132"/>
                  </a:lnTo>
                  <a:close/>
                </a:path>
                <a:path w="774700" h="970915">
                  <a:moveTo>
                    <a:pt x="625394" y="756645"/>
                  </a:moveTo>
                  <a:lnTo>
                    <a:pt x="574755" y="766232"/>
                  </a:lnTo>
                  <a:lnTo>
                    <a:pt x="609062" y="753821"/>
                  </a:lnTo>
                  <a:lnTo>
                    <a:pt x="618360" y="748404"/>
                  </a:lnTo>
                  <a:lnTo>
                    <a:pt x="625394" y="756645"/>
                  </a:lnTo>
                  <a:close/>
                </a:path>
                <a:path w="774700" h="970915">
                  <a:moveTo>
                    <a:pt x="774456" y="970851"/>
                  </a:moveTo>
                  <a:lnTo>
                    <a:pt x="612442" y="780998"/>
                  </a:lnTo>
                  <a:lnTo>
                    <a:pt x="641485" y="775499"/>
                  </a:lnTo>
                  <a:lnTo>
                    <a:pt x="764834" y="920027"/>
                  </a:lnTo>
                  <a:lnTo>
                    <a:pt x="774456" y="970851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4863545" y="8280797"/>
              <a:ext cx="482600" cy="481965"/>
            </a:xfrm>
            <a:custGeom>
              <a:avLst/>
              <a:gdLst/>
              <a:ahLst/>
              <a:cxnLst/>
              <a:rect l="l" t="t" r="r" b="b"/>
              <a:pathLst>
                <a:path w="482600" h="481965">
                  <a:moveTo>
                    <a:pt x="285918" y="477647"/>
                  </a:moveTo>
                  <a:lnTo>
                    <a:pt x="237264" y="481877"/>
                  </a:lnTo>
                  <a:lnTo>
                    <a:pt x="190186" y="476504"/>
                  </a:lnTo>
                  <a:lnTo>
                    <a:pt x="145816" y="462299"/>
                  </a:lnTo>
                  <a:lnTo>
                    <a:pt x="105287" y="440034"/>
                  </a:lnTo>
                  <a:lnTo>
                    <a:pt x="69730" y="410478"/>
                  </a:lnTo>
                  <a:lnTo>
                    <a:pt x="40278" y="374404"/>
                  </a:lnTo>
                  <a:lnTo>
                    <a:pt x="18064" y="332583"/>
                  </a:lnTo>
                  <a:lnTo>
                    <a:pt x="4220" y="285786"/>
                  </a:lnTo>
                  <a:lnTo>
                    <a:pt x="0" y="237167"/>
                  </a:lnTo>
                  <a:lnTo>
                    <a:pt x="5389" y="190120"/>
                  </a:lnTo>
                  <a:lnTo>
                    <a:pt x="19615" y="145777"/>
                  </a:lnTo>
                  <a:lnTo>
                    <a:pt x="41908" y="105269"/>
                  </a:lnTo>
                  <a:lnTo>
                    <a:pt x="71493" y="69729"/>
                  </a:lnTo>
                  <a:lnTo>
                    <a:pt x="107600" y="40288"/>
                  </a:lnTo>
                  <a:lnTo>
                    <a:pt x="149455" y="18078"/>
                  </a:lnTo>
                  <a:lnTo>
                    <a:pt x="196288" y="4230"/>
                  </a:lnTo>
                  <a:lnTo>
                    <a:pt x="244942" y="0"/>
                  </a:lnTo>
                  <a:lnTo>
                    <a:pt x="292020" y="5372"/>
                  </a:lnTo>
                  <a:lnTo>
                    <a:pt x="336390" y="19577"/>
                  </a:lnTo>
                  <a:lnTo>
                    <a:pt x="376920" y="41843"/>
                  </a:lnTo>
                  <a:lnTo>
                    <a:pt x="412476" y="71398"/>
                  </a:lnTo>
                  <a:lnTo>
                    <a:pt x="429631" y="92411"/>
                  </a:lnTo>
                  <a:lnTo>
                    <a:pt x="220480" y="132008"/>
                  </a:lnTo>
                  <a:lnTo>
                    <a:pt x="179679" y="148603"/>
                  </a:lnTo>
                  <a:lnTo>
                    <a:pt x="149448" y="178513"/>
                  </a:lnTo>
                  <a:lnTo>
                    <a:pt x="132637" y="217563"/>
                  </a:lnTo>
                  <a:lnTo>
                    <a:pt x="132093" y="261577"/>
                  </a:lnTo>
                  <a:lnTo>
                    <a:pt x="148688" y="302346"/>
                  </a:lnTo>
                  <a:lnTo>
                    <a:pt x="178611" y="332547"/>
                  </a:lnTo>
                  <a:lnTo>
                    <a:pt x="217683" y="349337"/>
                  </a:lnTo>
                  <a:lnTo>
                    <a:pt x="261726" y="349868"/>
                  </a:lnTo>
                  <a:lnTo>
                    <a:pt x="470878" y="310271"/>
                  </a:lnTo>
                  <a:lnTo>
                    <a:pt x="462591" y="336100"/>
                  </a:lnTo>
                  <a:lnTo>
                    <a:pt x="440299" y="376607"/>
                  </a:lnTo>
                  <a:lnTo>
                    <a:pt x="410713" y="412148"/>
                  </a:lnTo>
                  <a:lnTo>
                    <a:pt x="374607" y="441589"/>
                  </a:lnTo>
                  <a:lnTo>
                    <a:pt x="332751" y="463799"/>
                  </a:lnTo>
                  <a:lnTo>
                    <a:pt x="285918" y="477647"/>
                  </a:lnTo>
                  <a:close/>
                </a:path>
                <a:path w="482600" h="481965">
                  <a:moveTo>
                    <a:pt x="470878" y="310271"/>
                  </a:moveTo>
                  <a:lnTo>
                    <a:pt x="261726" y="349868"/>
                  </a:lnTo>
                  <a:lnTo>
                    <a:pt x="302554" y="333268"/>
                  </a:lnTo>
                  <a:lnTo>
                    <a:pt x="332782" y="303359"/>
                  </a:lnTo>
                  <a:lnTo>
                    <a:pt x="349579" y="264312"/>
                  </a:lnTo>
                  <a:lnTo>
                    <a:pt x="350114" y="220300"/>
                  </a:lnTo>
                  <a:lnTo>
                    <a:pt x="333527" y="179529"/>
                  </a:lnTo>
                  <a:lnTo>
                    <a:pt x="303620" y="149325"/>
                  </a:lnTo>
                  <a:lnTo>
                    <a:pt x="264550" y="132535"/>
                  </a:lnTo>
                  <a:lnTo>
                    <a:pt x="220480" y="132008"/>
                  </a:lnTo>
                  <a:lnTo>
                    <a:pt x="429631" y="92411"/>
                  </a:lnTo>
                  <a:lnTo>
                    <a:pt x="441928" y="107472"/>
                  </a:lnTo>
                  <a:lnTo>
                    <a:pt x="464142" y="149293"/>
                  </a:lnTo>
                  <a:lnTo>
                    <a:pt x="477987" y="196090"/>
                  </a:lnTo>
                  <a:lnTo>
                    <a:pt x="482207" y="244709"/>
                  </a:lnTo>
                  <a:lnTo>
                    <a:pt x="476818" y="291757"/>
                  </a:lnTo>
                  <a:lnTo>
                    <a:pt x="470878" y="310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4850701" y="8267962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305279" y="501916"/>
                  </a:moveTo>
                  <a:lnTo>
                    <a:pt x="296877" y="503507"/>
                  </a:lnTo>
                  <a:lnTo>
                    <a:pt x="255594" y="507545"/>
                  </a:lnTo>
                  <a:lnTo>
                    <a:pt x="211217" y="503933"/>
                  </a:lnTo>
                  <a:lnTo>
                    <a:pt x="168861" y="492827"/>
                  </a:lnTo>
                  <a:lnTo>
                    <a:pt x="129371" y="474802"/>
                  </a:lnTo>
                  <a:lnTo>
                    <a:pt x="93590" y="450433"/>
                  </a:lnTo>
                  <a:lnTo>
                    <a:pt x="62364" y="420294"/>
                  </a:lnTo>
                  <a:lnTo>
                    <a:pt x="36535" y="384960"/>
                  </a:lnTo>
                  <a:lnTo>
                    <a:pt x="16948" y="345007"/>
                  </a:lnTo>
                  <a:lnTo>
                    <a:pt x="4447" y="301009"/>
                  </a:lnTo>
                  <a:lnTo>
                    <a:pt x="0" y="255487"/>
                  </a:lnTo>
                  <a:lnTo>
                    <a:pt x="3626" y="211138"/>
                  </a:lnTo>
                  <a:lnTo>
                    <a:pt x="14751" y="168809"/>
                  </a:lnTo>
                  <a:lnTo>
                    <a:pt x="32799" y="129341"/>
                  </a:lnTo>
                  <a:lnTo>
                    <a:pt x="57195" y="93578"/>
                  </a:lnTo>
                  <a:lnTo>
                    <a:pt x="87363" y="62365"/>
                  </a:lnTo>
                  <a:lnTo>
                    <a:pt x="122728" y="36545"/>
                  </a:lnTo>
                  <a:lnTo>
                    <a:pt x="162714" y="16961"/>
                  </a:lnTo>
                  <a:lnTo>
                    <a:pt x="206746" y="4456"/>
                  </a:lnTo>
                  <a:lnTo>
                    <a:pt x="252301" y="0"/>
                  </a:lnTo>
                  <a:lnTo>
                    <a:pt x="296679" y="3612"/>
                  </a:lnTo>
                  <a:lnTo>
                    <a:pt x="318687" y="9382"/>
                  </a:lnTo>
                  <a:lnTo>
                    <a:pt x="211520" y="29672"/>
                  </a:lnTo>
                  <a:lnTo>
                    <a:pt x="167247" y="42779"/>
                  </a:lnTo>
                  <a:lnTo>
                    <a:pt x="127655" y="63822"/>
                  </a:lnTo>
                  <a:lnTo>
                    <a:pt x="93480" y="91722"/>
                  </a:lnTo>
                  <a:lnTo>
                    <a:pt x="65461" y="125397"/>
                  </a:lnTo>
                  <a:lnTo>
                    <a:pt x="44334" y="163766"/>
                  </a:lnTo>
                  <a:lnTo>
                    <a:pt x="30837" y="205749"/>
                  </a:lnTo>
                  <a:lnTo>
                    <a:pt x="25707" y="250264"/>
                  </a:lnTo>
                  <a:lnTo>
                    <a:pt x="29681" y="296232"/>
                  </a:lnTo>
                  <a:lnTo>
                    <a:pt x="42785" y="340470"/>
                  </a:lnTo>
                  <a:lnTo>
                    <a:pt x="63833" y="380030"/>
                  </a:lnTo>
                  <a:lnTo>
                    <a:pt x="91742" y="414173"/>
                  </a:lnTo>
                  <a:lnTo>
                    <a:pt x="125433" y="442164"/>
                  </a:lnTo>
                  <a:lnTo>
                    <a:pt x="163823" y="463266"/>
                  </a:lnTo>
                  <a:lnTo>
                    <a:pt x="205831" y="476742"/>
                  </a:lnTo>
                  <a:lnTo>
                    <a:pt x="250375" y="481857"/>
                  </a:lnTo>
                  <a:lnTo>
                    <a:pt x="296375" y="477873"/>
                  </a:lnTo>
                  <a:lnTo>
                    <a:pt x="403543" y="457584"/>
                  </a:lnTo>
                  <a:lnTo>
                    <a:pt x="385167" y="471000"/>
                  </a:lnTo>
                  <a:lnTo>
                    <a:pt x="345181" y="490584"/>
                  </a:lnTo>
                  <a:lnTo>
                    <a:pt x="305279" y="501916"/>
                  </a:lnTo>
                  <a:close/>
                </a:path>
                <a:path w="508000" h="508000">
                  <a:moveTo>
                    <a:pt x="403543" y="457584"/>
                  </a:moveTo>
                  <a:lnTo>
                    <a:pt x="296375" y="477873"/>
                  </a:lnTo>
                  <a:lnTo>
                    <a:pt x="340648" y="464766"/>
                  </a:lnTo>
                  <a:lnTo>
                    <a:pt x="380241" y="443722"/>
                  </a:lnTo>
                  <a:lnTo>
                    <a:pt x="414415" y="415822"/>
                  </a:lnTo>
                  <a:lnTo>
                    <a:pt x="442434" y="382148"/>
                  </a:lnTo>
                  <a:lnTo>
                    <a:pt x="463561" y="343778"/>
                  </a:lnTo>
                  <a:lnTo>
                    <a:pt x="477058" y="301796"/>
                  </a:lnTo>
                  <a:lnTo>
                    <a:pt x="482188" y="257280"/>
                  </a:lnTo>
                  <a:lnTo>
                    <a:pt x="478214" y="211313"/>
                  </a:lnTo>
                  <a:lnTo>
                    <a:pt x="465110" y="167074"/>
                  </a:lnTo>
                  <a:lnTo>
                    <a:pt x="444062" y="127515"/>
                  </a:lnTo>
                  <a:lnTo>
                    <a:pt x="416153" y="93372"/>
                  </a:lnTo>
                  <a:lnTo>
                    <a:pt x="382462" y="65381"/>
                  </a:lnTo>
                  <a:lnTo>
                    <a:pt x="344072" y="44279"/>
                  </a:lnTo>
                  <a:lnTo>
                    <a:pt x="302065" y="30802"/>
                  </a:lnTo>
                  <a:lnTo>
                    <a:pt x="257520" y="25688"/>
                  </a:lnTo>
                  <a:lnTo>
                    <a:pt x="211520" y="29672"/>
                  </a:lnTo>
                  <a:lnTo>
                    <a:pt x="318687" y="9382"/>
                  </a:lnTo>
                  <a:lnTo>
                    <a:pt x="378525" y="32743"/>
                  </a:lnTo>
                  <a:lnTo>
                    <a:pt x="414305" y="57112"/>
                  </a:lnTo>
                  <a:lnTo>
                    <a:pt x="445532" y="87251"/>
                  </a:lnTo>
                  <a:lnTo>
                    <a:pt x="471361" y="122585"/>
                  </a:lnTo>
                  <a:lnTo>
                    <a:pt x="490947" y="162538"/>
                  </a:lnTo>
                  <a:lnTo>
                    <a:pt x="503448" y="206536"/>
                  </a:lnTo>
                  <a:lnTo>
                    <a:pt x="507896" y="252058"/>
                  </a:lnTo>
                  <a:lnTo>
                    <a:pt x="504269" y="296406"/>
                  </a:lnTo>
                  <a:lnTo>
                    <a:pt x="493144" y="338736"/>
                  </a:lnTo>
                  <a:lnTo>
                    <a:pt x="475096" y="378204"/>
                  </a:lnTo>
                  <a:lnTo>
                    <a:pt x="450700" y="413966"/>
                  </a:lnTo>
                  <a:lnTo>
                    <a:pt x="420532" y="445180"/>
                  </a:lnTo>
                  <a:lnTo>
                    <a:pt x="403543" y="457584"/>
                  </a:lnTo>
                  <a:close/>
                </a:path>
                <a:path w="508000" h="508000">
                  <a:moveTo>
                    <a:pt x="276958" y="375310"/>
                  </a:moveTo>
                  <a:lnTo>
                    <a:pt x="227852" y="374697"/>
                  </a:lnTo>
                  <a:lnTo>
                    <a:pt x="184249" y="355944"/>
                  </a:lnTo>
                  <a:lnTo>
                    <a:pt x="150842" y="322247"/>
                  </a:lnTo>
                  <a:lnTo>
                    <a:pt x="132320" y="276799"/>
                  </a:lnTo>
                  <a:lnTo>
                    <a:pt x="132947" y="227727"/>
                  </a:lnTo>
                  <a:lnTo>
                    <a:pt x="151724" y="184149"/>
                  </a:lnTo>
                  <a:lnTo>
                    <a:pt x="185454" y="150756"/>
                  </a:lnTo>
                  <a:lnTo>
                    <a:pt x="230937" y="132235"/>
                  </a:lnTo>
                  <a:lnTo>
                    <a:pt x="280070" y="132843"/>
                  </a:lnTo>
                  <a:lnTo>
                    <a:pt x="306237" y="144098"/>
                  </a:lnTo>
                  <a:lnTo>
                    <a:pt x="235711" y="157450"/>
                  </a:lnTo>
                  <a:lnTo>
                    <a:pt x="199677" y="172130"/>
                  </a:lnTo>
                  <a:lnTo>
                    <a:pt x="172945" y="198603"/>
                  </a:lnTo>
                  <a:lnTo>
                    <a:pt x="158057" y="233142"/>
                  </a:lnTo>
                  <a:lnTo>
                    <a:pt x="157554" y="272022"/>
                  </a:lnTo>
                  <a:lnTo>
                    <a:pt x="172240" y="308054"/>
                  </a:lnTo>
                  <a:lnTo>
                    <a:pt x="198723" y="334757"/>
                  </a:lnTo>
                  <a:lnTo>
                    <a:pt x="233279" y="349611"/>
                  </a:lnTo>
                  <a:lnTo>
                    <a:pt x="272184" y="350095"/>
                  </a:lnTo>
                  <a:lnTo>
                    <a:pt x="342710" y="336742"/>
                  </a:lnTo>
                  <a:lnTo>
                    <a:pt x="322468" y="356784"/>
                  </a:lnTo>
                  <a:lnTo>
                    <a:pt x="276958" y="375310"/>
                  </a:lnTo>
                  <a:close/>
                </a:path>
                <a:path w="508000" h="508000">
                  <a:moveTo>
                    <a:pt x="342710" y="336742"/>
                  </a:moveTo>
                  <a:lnTo>
                    <a:pt x="272184" y="350095"/>
                  </a:lnTo>
                  <a:lnTo>
                    <a:pt x="308246" y="335418"/>
                  </a:lnTo>
                  <a:lnTo>
                    <a:pt x="334978" y="308961"/>
                  </a:lnTo>
                  <a:lnTo>
                    <a:pt x="349852" y="274428"/>
                  </a:lnTo>
                  <a:lnTo>
                    <a:pt x="350341" y="235523"/>
                  </a:lnTo>
                  <a:lnTo>
                    <a:pt x="335669" y="199515"/>
                  </a:lnTo>
                  <a:lnTo>
                    <a:pt x="309201" y="172806"/>
                  </a:lnTo>
                  <a:lnTo>
                    <a:pt x="274645" y="157937"/>
                  </a:lnTo>
                  <a:lnTo>
                    <a:pt x="235711" y="157450"/>
                  </a:lnTo>
                  <a:lnTo>
                    <a:pt x="306237" y="144098"/>
                  </a:lnTo>
                  <a:lnTo>
                    <a:pt x="323670" y="151596"/>
                  </a:lnTo>
                  <a:lnTo>
                    <a:pt x="357062" y="185296"/>
                  </a:lnTo>
                  <a:lnTo>
                    <a:pt x="375575" y="230745"/>
                  </a:lnTo>
                  <a:lnTo>
                    <a:pt x="374957" y="279816"/>
                  </a:lnTo>
                  <a:lnTo>
                    <a:pt x="356195" y="323391"/>
                  </a:lnTo>
                  <a:lnTo>
                    <a:pt x="342710" y="336742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5312622" y="8632076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374"/>
                  </a:moveTo>
                  <a:lnTo>
                    <a:pt x="2167" y="7634"/>
                  </a:lnTo>
                  <a:lnTo>
                    <a:pt x="4259" y="3842"/>
                  </a:lnTo>
                  <a:lnTo>
                    <a:pt x="6276" y="0"/>
                  </a:lnTo>
                  <a:lnTo>
                    <a:pt x="4559" y="4047"/>
                  </a:lnTo>
                  <a:lnTo>
                    <a:pt x="2403" y="7850"/>
                  </a:lnTo>
                  <a:lnTo>
                    <a:pt x="0" y="11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5301596" y="8626209"/>
              <a:ext cx="29209" cy="24765"/>
            </a:xfrm>
            <a:custGeom>
              <a:avLst/>
              <a:gdLst/>
              <a:ahLst/>
              <a:cxnLst/>
              <a:rect l="l" t="t" r="r" b="b"/>
              <a:pathLst>
                <a:path w="29209" h="24765">
                  <a:moveTo>
                    <a:pt x="21615" y="24508"/>
                  </a:moveTo>
                  <a:lnTo>
                    <a:pt x="0" y="10774"/>
                  </a:lnTo>
                  <a:lnTo>
                    <a:pt x="2013" y="7259"/>
                  </a:lnTo>
                  <a:lnTo>
                    <a:pt x="4003" y="3617"/>
                  </a:lnTo>
                  <a:lnTo>
                    <a:pt x="5866" y="0"/>
                  </a:lnTo>
                  <a:lnTo>
                    <a:pt x="29048" y="10956"/>
                  </a:lnTo>
                  <a:lnTo>
                    <a:pt x="27059" y="15642"/>
                  </a:lnTo>
                  <a:lnTo>
                    <a:pt x="24531" y="20234"/>
                  </a:lnTo>
                  <a:lnTo>
                    <a:pt x="21615" y="24508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5280129" y="8061398"/>
              <a:ext cx="149225" cy="506730"/>
            </a:xfrm>
            <a:custGeom>
              <a:avLst/>
              <a:gdLst/>
              <a:ahLst/>
              <a:cxnLst/>
              <a:rect l="l" t="t" r="r" b="b"/>
              <a:pathLst>
                <a:path w="149225" h="506729">
                  <a:moveTo>
                    <a:pt x="61145" y="506628"/>
                  </a:moveTo>
                  <a:lnTo>
                    <a:pt x="64442" y="484397"/>
                  </a:lnTo>
                  <a:lnTo>
                    <a:pt x="65639" y="461726"/>
                  </a:lnTo>
                  <a:lnTo>
                    <a:pt x="64654" y="438720"/>
                  </a:lnTo>
                  <a:lnTo>
                    <a:pt x="52359" y="381439"/>
                  </a:lnTo>
                  <a:lnTo>
                    <a:pt x="21234" y="320975"/>
                  </a:lnTo>
                  <a:lnTo>
                    <a:pt x="0" y="295147"/>
                  </a:lnTo>
                  <a:lnTo>
                    <a:pt x="101426" y="0"/>
                  </a:lnTo>
                  <a:lnTo>
                    <a:pt x="149081" y="251710"/>
                  </a:lnTo>
                  <a:lnTo>
                    <a:pt x="61145" y="5066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5265502" y="8035847"/>
              <a:ext cx="168910" cy="536575"/>
            </a:xfrm>
            <a:custGeom>
              <a:avLst/>
              <a:gdLst/>
              <a:ahLst/>
              <a:cxnLst/>
              <a:rect l="l" t="t" r="r" b="b"/>
              <a:pathLst>
                <a:path w="168909" h="536575">
                  <a:moveTo>
                    <a:pt x="87867" y="536354"/>
                  </a:moveTo>
                  <a:lnTo>
                    <a:pt x="63143" y="529673"/>
                  </a:lnTo>
                  <a:lnTo>
                    <a:pt x="66327" y="508183"/>
                  </a:lnTo>
                  <a:lnTo>
                    <a:pt x="67428" y="486598"/>
                  </a:lnTo>
                  <a:lnTo>
                    <a:pt x="63413" y="443429"/>
                  </a:lnTo>
                  <a:lnTo>
                    <a:pt x="42536" y="382255"/>
                  </a:lnTo>
                  <a:lnTo>
                    <a:pt x="5317" y="329513"/>
                  </a:lnTo>
                  <a:lnTo>
                    <a:pt x="0" y="323860"/>
                  </a:lnTo>
                  <a:lnTo>
                    <a:pt x="111216" y="0"/>
                  </a:lnTo>
                  <a:lnTo>
                    <a:pt x="120886" y="51078"/>
                  </a:lnTo>
                  <a:lnTo>
                    <a:pt x="29266" y="317600"/>
                  </a:lnTo>
                  <a:lnTo>
                    <a:pt x="50169" y="344626"/>
                  </a:lnTo>
                  <a:lnTo>
                    <a:pt x="80039" y="405515"/>
                  </a:lnTo>
                  <a:lnTo>
                    <a:pt x="90004" y="446165"/>
                  </a:lnTo>
                  <a:lnTo>
                    <a:pt x="90519" y="449920"/>
                  </a:lnTo>
                  <a:lnTo>
                    <a:pt x="119599" y="444414"/>
                  </a:lnTo>
                  <a:lnTo>
                    <a:pt x="87867" y="536354"/>
                  </a:lnTo>
                  <a:close/>
                </a:path>
                <a:path w="168909" h="536575">
                  <a:moveTo>
                    <a:pt x="119599" y="444414"/>
                  </a:moveTo>
                  <a:lnTo>
                    <a:pt x="90519" y="449920"/>
                  </a:lnTo>
                  <a:lnTo>
                    <a:pt x="158887" y="251794"/>
                  </a:lnTo>
                  <a:lnTo>
                    <a:pt x="168519" y="302674"/>
                  </a:lnTo>
                  <a:lnTo>
                    <a:pt x="119599" y="444414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5370225" y="8159556"/>
              <a:ext cx="43180" cy="69850"/>
            </a:xfrm>
            <a:custGeom>
              <a:avLst/>
              <a:gdLst/>
              <a:ahLst/>
              <a:cxnLst/>
              <a:rect l="l" t="t" r="r" b="b"/>
              <a:pathLst>
                <a:path w="43180" h="69850">
                  <a:moveTo>
                    <a:pt x="41260" y="69342"/>
                  </a:moveTo>
                  <a:lnTo>
                    <a:pt x="27233" y="69177"/>
                  </a:lnTo>
                  <a:lnTo>
                    <a:pt x="14799" y="63838"/>
                  </a:lnTo>
                  <a:lnTo>
                    <a:pt x="5280" y="54226"/>
                  </a:lnTo>
                  <a:lnTo>
                    <a:pt x="0" y="41239"/>
                  </a:lnTo>
                  <a:lnTo>
                    <a:pt x="168" y="27222"/>
                  </a:lnTo>
                  <a:lnTo>
                    <a:pt x="5514" y="14795"/>
                  </a:lnTo>
                  <a:lnTo>
                    <a:pt x="15136" y="5280"/>
                  </a:lnTo>
                  <a:lnTo>
                    <a:pt x="28132" y="0"/>
                  </a:lnTo>
                  <a:lnTo>
                    <a:pt x="29918" y="20"/>
                  </a:lnTo>
                  <a:lnTo>
                    <a:pt x="42915" y="68669"/>
                  </a:lnTo>
                  <a:lnTo>
                    <a:pt x="41260" y="69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5357608" y="8146949"/>
              <a:ext cx="58419" cy="94615"/>
            </a:xfrm>
            <a:custGeom>
              <a:avLst/>
              <a:gdLst/>
              <a:ahLst/>
              <a:cxnLst/>
              <a:rect l="l" t="t" r="r" b="b"/>
              <a:pathLst>
                <a:path w="58419" h="94615">
                  <a:moveTo>
                    <a:pt x="56264" y="94557"/>
                  </a:moveTo>
                  <a:lnTo>
                    <a:pt x="37149" y="94325"/>
                  </a:lnTo>
                  <a:lnTo>
                    <a:pt x="20191" y="87037"/>
                  </a:lnTo>
                  <a:lnTo>
                    <a:pt x="7203" y="73929"/>
                  </a:lnTo>
                  <a:lnTo>
                    <a:pt x="0" y="56236"/>
                  </a:lnTo>
                  <a:lnTo>
                    <a:pt x="241" y="37161"/>
                  </a:lnTo>
                  <a:lnTo>
                    <a:pt x="7538" y="20209"/>
                  </a:lnTo>
                  <a:lnTo>
                    <a:pt x="20657" y="7211"/>
                  </a:lnTo>
                  <a:lnTo>
                    <a:pt x="38362" y="0"/>
                  </a:lnTo>
                  <a:lnTo>
                    <a:pt x="40148" y="22"/>
                  </a:lnTo>
                  <a:lnTo>
                    <a:pt x="44856" y="24889"/>
                  </a:lnTo>
                  <a:lnTo>
                    <a:pt x="43136" y="25215"/>
                  </a:lnTo>
                  <a:lnTo>
                    <a:pt x="34878" y="28577"/>
                  </a:lnTo>
                  <a:lnTo>
                    <a:pt x="28755" y="34639"/>
                  </a:lnTo>
                  <a:lnTo>
                    <a:pt x="25347" y="42549"/>
                  </a:lnTo>
                  <a:lnTo>
                    <a:pt x="25233" y="51458"/>
                  </a:lnTo>
                  <a:lnTo>
                    <a:pt x="28596" y="59709"/>
                  </a:lnTo>
                  <a:lnTo>
                    <a:pt x="34660" y="65827"/>
                  </a:lnTo>
                  <a:lnTo>
                    <a:pt x="42575" y="69231"/>
                  </a:lnTo>
                  <a:lnTo>
                    <a:pt x="51490" y="69342"/>
                  </a:lnTo>
                  <a:lnTo>
                    <a:pt x="53210" y="69016"/>
                  </a:lnTo>
                  <a:lnTo>
                    <a:pt x="57918" y="93883"/>
                  </a:lnTo>
                  <a:lnTo>
                    <a:pt x="56264" y="94557"/>
                  </a:lnTo>
                  <a:close/>
                </a:path>
                <a:path w="58419" h="94615">
                  <a:moveTo>
                    <a:pt x="44922" y="25237"/>
                  </a:moveTo>
                  <a:lnTo>
                    <a:pt x="43136" y="25215"/>
                  </a:lnTo>
                  <a:lnTo>
                    <a:pt x="44856" y="24889"/>
                  </a:lnTo>
                  <a:lnTo>
                    <a:pt x="44922" y="25237"/>
                  </a:lnTo>
                  <a:close/>
                </a:path>
                <a:path w="58419" h="94615">
                  <a:moveTo>
                    <a:pt x="53210" y="69016"/>
                  </a:moveTo>
                  <a:lnTo>
                    <a:pt x="51490" y="69342"/>
                  </a:lnTo>
                  <a:lnTo>
                    <a:pt x="53144" y="68668"/>
                  </a:lnTo>
                  <a:lnTo>
                    <a:pt x="53210" y="69016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50700" y="7285539"/>
              <a:ext cx="352570" cy="2958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4740576" y="7581765"/>
              <a:ext cx="276860" cy="323215"/>
            </a:xfrm>
            <a:custGeom>
              <a:avLst/>
              <a:gdLst/>
              <a:ahLst/>
              <a:cxnLst/>
              <a:rect l="l" t="t" r="r" b="b"/>
              <a:pathLst>
                <a:path w="276859" h="323215">
                  <a:moveTo>
                    <a:pt x="266448" y="321473"/>
                  </a:moveTo>
                  <a:lnTo>
                    <a:pt x="264366" y="321868"/>
                  </a:lnTo>
                  <a:lnTo>
                    <a:pt x="259950" y="322704"/>
                  </a:lnTo>
                  <a:lnTo>
                    <a:pt x="255231" y="321246"/>
                  </a:lnTo>
                  <a:lnTo>
                    <a:pt x="0" y="17221"/>
                  </a:lnTo>
                  <a:lnTo>
                    <a:pt x="763" y="9176"/>
                  </a:lnTo>
                  <a:lnTo>
                    <a:pt x="11638" y="0"/>
                  </a:lnTo>
                  <a:lnTo>
                    <a:pt x="19689" y="761"/>
                  </a:lnTo>
                  <a:lnTo>
                    <a:pt x="276414" y="306462"/>
                  </a:lnTo>
                  <a:lnTo>
                    <a:pt x="275662" y="314570"/>
                  </a:lnTo>
                  <a:lnTo>
                    <a:pt x="268497" y="320563"/>
                  </a:lnTo>
                  <a:lnTo>
                    <a:pt x="266448" y="321473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21193" y="7915995"/>
              <a:ext cx="105136" cy="118739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016000" y="766375"/>
            <a:ext cx="7216140" cy="268033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10435"/>
              </a:lnSpc>
              <a:spcBef>
                <a:spcPts val="130"/>
              </a:spcBef>
            </a:pPr>
            <a:r>
              <a:rPr dirty="0" u="none" sz="8950" spc="-160"/>
              <a:t>3</a:t>
            </a:r>
            <a:r>
              <a:rPr dirty="0" u="none" sz="8950" spc="254"/>
              <a:t> </a:t>
            </a:r>
            <a:r>
              <a:rPr dirty="0" u="none" sz="8950" spc="-60"/>
              <a:t>P'S</a:t>
            </a:r>
            <a:r>
              <a:rPr dirty="0" u="none" sz="8950" spc="254"/>
              <a:t> </a:t>
            </a:r>
            <a:r>
              <a:rPr dirty="0" u="none" sz="8950" spc="-470"/>
              <a:t>OF</a:t>
            </a:r>
            <a:endParaRPr sz="8950"/>
          </a:p>
          <a:p>
            <a:pPr marL="12700">
              <a:lnSpc>
                <a:spcPts val="10430"/>
              </a:lnSpc>
            </a:pPr>
            <a:r>
              <a:rPr dirty="0" u="none" sz="8950" spc="-400"/>
              <a:t>MARKETING</a:t>
            </a:r>
            <a:r>
              <a:rPr dirty="0" u="none" sz="8950" spc="220"/>
              <a:t> </a:t>
            </a:r>
            <a:r>
              <a:rPr dirty="0" u="none" sz="8950" spc="-105"/>
              <a:t>:</a:t>
            </a:r>
            <a:endParaRPr sz="8950"/>
          </a:p>
        </p:txBody>
      </p:sp>
      <p:sp>
        <p:nvSpPr>
          <p:cNvPr id="33" name="object 33"/>
          <p:cNvSpPr txBox="1"/>
          <p:nvPr/>
        </p:nvSpPr>
        <p:spPr>
          <a:xfrm>
            <a:off x="9648612" y="2443954"/>
            <a:ext cx="3068320" cy="2359025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algn="ctr" marR="73660">
              <a:lnSpc>
                <a:spcPct val="100000"/>
              </a:lnSpc>
              <a:spcBef>
                <a:spcPts val="645"/>
              </a:spcBef>
            </a:pPr>
            <a:r>
              <a:rPr dirty="0" sz="2600" spc="-80">
                <a:latin typeface="Georgia"/>
                <a:cs typeface="Georgia"/>
              </a:rPr>
              <a:t>PRICE:</a:t>
            </a:r>
            <a:endParaRPr sz="2600">
              <a:latin typeface="Georgia"/>
              <a:cs typeface="Georgia"/>
            </a:endParaRPr>
          </a:p>
          <a:p>
            <a:pPr algn="ctr" marL="12700" marR="5080">
              <a:lnSpc>
                <a:spcPct val="117800"/>
              </a:lnSpc>
            </a:pPr>
            <a:r>
              <a:rPr dirty="0" sz="2600" spc="-120">
                <a:latin typeface="Georgia"/>
                <a:cs typeface="Georgia"/>
              </a:rPr>
              <a:t>THE</a:t>
            </a:r>
            <a:r>
              <a:rPr dirty="0" sz="2600" spc="60">
                <a:latin typeface="Georgia"/>
                <a:cs typeface="Georgia"/>
              </a:rPr>
              <a:t> </a:t>
            </a:r>
            <a:r>
              <a:rPr dirty="0" sz="2600" spc="-105">
                <a:latin typeface="Georgia"/>
                <a:cs typeface="Georgia"/>
              </a:rPr>
              <a:t>PRICE</a:t>
            </a:r>
            <a:r>
              <a:rPr dirty="0" sz="2600" spc="65">
                <a:latin typeface="Georgia"/>
                <a:cs typeface="Georgia"/>
              </a:rPr>
              <a:t> </a:t>
            </a:r>
            <a:r>
              <a:rPr dirty="0" sz="2600" spc="-105">
                <a:latin typeface="Georgia"/>
                <a:cs typeface="Georgia"/>
              </a:rPr>
              <a:t>WILL</a:t>
            </a:r>
            <a:r>
              <a:rPr dirty="0" sz="2600" spc="65">
                <a:latin typeface="Georgia"/>
                <a:cs typeface="Georgia"/>
              </a:rPr>
              <a:t> </a:t>
            </a:r>
            <a:r>
              <a:rPr dirty="0" sz="2600" spc="-145">
                <a:latin typeface="Georgia"/>
                <a:cs typeface="Georgia"/>
              </a:rPr>
              <a:t>BE </a:t>
            </a:r>
            <a:r>
              <a:rPr dirty="0" sz="2600" spc="-610">
                <a:latin typeface="Georgia"/>
                <a:cs typeface="Georgia"/>
              </a:rPr>
              <a:t> </a:t>
            </a:r>
            <a:r>
              <a:rPr dirty="0" sz="2600" spc="-95">
                <a:latin typeface="Georgia"/>
                <a:cs typeface="Georgia"/>
              </a:rPr>
              <a:t>LOW </a:t>
            </a:r>
            <a:r>
              <a:rPr dirty="0" sz="2600" spc="-175">
                <a:latin typeface="Georgia"/>
                <a:cs typeface="Georgia"/>
              </a:rPr>
              <a:t>ENOUGH</a:t>
            </a:r>
            <a:r>
              <a:rPr dirty="0" sz="2600" spc="-170">
                <a:latin typeface="Georgia"/>
                <a:cs typeface="Georgia"/>
              </a:rPr>
              <a:t> </a:t>
            </a:r>
            <a:r>
              <a:rPr dirty="0" sz="2600" spc="-95">
                <a:latin typeface="Georgia"/>
                <a:cs typeface="Georgia"/>
              </a:rPr>
              <a:t>SO </a:t>
            </a:r>
            <a:r>
              <a:rPr dirty="0" sz="2600" spc="-90">
                <a:latin typeface="Georgia"/>
                <a:cs typeface="Georgia"/>
              </a:rPr>
              <a:t> </a:t>
            </a:r>
            <a:r>
              <a:rPr dirty="0" sz="2600" spc="-10">
                <a:latin typeface="Georgia"/>
                <a:cs typeface="Georgia"/>
              </a:rPr>
              <a:t>THAT</a:t>
            </a:r>
            <a:r>
              <a:rPr dirty="0" sz="2600" spc="55">
                <a:latin typeface="Georgia"/>
                <a:cs typeface="Georgia"/>
              </a:rPr>
              <a:t> </a:t>
            </a:r>
            <a:r>
              <a:rPr dirty="0" sz="2600" spc="-114">
                <a:latin typeface="Georgia"/>
                <a:cs typeface="Georgia"/>
              </a:rPr>
              <a:t>ANYONE</a:t>
            </a:r>
            <a:r>
              <a:rPr dirty="0" sz="2600" spc="55">
                <a:latin typeface="Georgia"/>
                <a:cs typeface="Georgia"/>
              </a:rPr>
              <a:t> </a:t>
            </a:r>
            <a:r>
              <a:rPr dirty="0" sz="2600" spc="-85">
                <a:latin typeface="Georgia"/>
                <a:cs typeface="Georgia"/>
              </a:rPr>
              <a:t>CAN </a:t>
            </a:r>
            <a:r>
              <a:rPr dirty="0" sz="2600" spc="-610">
                <a:latin typeface="Georgia"/>
                <a:cs typeface="Georgia"/>
              </a:rPr>
              <a:t> </a:t>
            </a:r>
            <a:r>
              <a:rPr dirty="0" sz="2600" spc="-90">
                <a:latin typeface="Georgia"/>
                <a:cs typeface="Georgia"/>
              </a:rPr>
              <a:t>AFFORD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187954" y="4311370"/>
            <a:ext cx="2694940" cy="2359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17800"/>
              </a:lnSpc>
              <a:spcBef>
                <a:spcPts val="90"/>
              </a:spcBef>
            </a:pPr>
            <a:r>
              <a:rPr dirty="0" sz="2600" spc="-95">
                <a:latin typeface="Georgia"/>
                <a:cs typeface="Georgia"/>
              </a:rPr>
              <a:t>PROMOTION: </a:t>
            </a:r>
            <a:r>
              <a:rPr dirty="0" sz="2600" spc="-90">
                <a:latin typeface="Georgia"/>
                <a:cs typeface="Georgia"/>
              </a:rPr>
              <a:t> </a:t>
            </a:r>
            <a:r>
              <a:rPr dirty="0" sz="2600" spc="-125">
                <a:latin typeface="Georgia"/>
                <a:cs typeface="Georgia"/>
              </a:rPr>
              <a:t>THROUGH </a:t>
            </a:r>
            <a:r>
              <a:rPr dirty="0" sz="2600" spc="-120">
                <a:latin typeface="Georgia"/>
                <a:cs typeface="Georgia"/>
              </a:rPr>
              <a:t> </a:t>
            </a:r>
            <a:r>
              <a:rPr dirty="0" sz="2600" spc="-45">
                <a:latin typeface="Georgia"/>
                <a:cs typeface="Georgia"/>
              </a:rPr>
              <a:t>FACEBOOK, </a:t>
            </a:r>
            <a:r>
              <a:rPr dirty="0" sz="2600" spc="-40">
                <a:latin typeface="Georgia"/>
                <a:cs typeface="Georgia"/>
              </a:rPr>
              <a:t> </a:t>
            </a:r>
            <a:r>
              <a:rPr dirty="0" sz="2600" spc="-80">
                <a:latin typeface="Georgia"/>
                <a:cs typeface="Georgia"/>
              </a:rPr>
              <a:t>INSTAGRAM</a:t>
            </a:r>
            <a:r>
              <a:rPr dirty="0" sz="2600" spc="30">
                <a:latin typeface="Georgia"/>
                <a:cs typeface="Georgia"/>
              </a:rPr>
              <a:t> </a:t>
            </a:r>
            <a:r>
              <a:rPr dirty="0" sz="2600" spc="-135">
                <a:latin typeface="Georgia"/>
                <a:cs typeface="Georgia"/>
              </a:rPr>
              <a:t>AND </a:t>
            </a:r>
            <a:r>
              <a:rPr dirty="0" sz="2600" spc="-615">
                <a:latin typeface="Georgia"/>
                <a:cs typeface="Georgia"/>
              </a:rPr>
              <a:t> </a:t>
            </a:r>
            <a:r>
              <a:rPr dirty="0" sz="2600" spc="-114">
                <a:latin typeface="Georgia"/>
                <a:cs typeface="Georgia"/>
              </a:rPr>
              <a:t>GOOGLE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114677" y="1"/>
            <a:ext cx="3173730" cy="2145030"/>
          </a:xfrm>
          <a:custGeom>
            <a:avLst/>
            <a:gdLst/>
            <a:ahLst/>
            <a:cxnLst/>
            <a:rect l="l" t="t" r="r" b="b"/>
            <a:pathLst>
              <a:path w="3173730" h="2145030">
                <a:moveTo>
                  <a:pt x="0" y="0"/>
                </a:moveTo>
                <a:lnTo>
                  <a:pt x="3173324" y="0"/>
                </a:lnTo>
                <a:lnTo>
                  <a:pt x="3173324" y="2144522"/>
                </a:lnTo>
                <a:lnTo>
                  <a:pt x="3152926" y="2135579"/>
                </a:lnTo>
                <a:lnTo>
                  <a:pt x="3097692" y="2109761"/>
                </a:lnTo>
                <a:lnTo>
                  <a:pt x="3040892" y="2081653"/>
                </a:lnTo>
                <a:lnTo>
                  <a:pt x="2982526" y="2051255"/>
                </a:lnTo>
                <a:lnTo>
                  <a:pt x="2858964" y="1983670"/>
                </a:lnTo>
                <a:lnTo>
                  <a:pt x="2796446" y="1950512"/>
                </a:lnTo>
                <a:lnTo>
                  <a:pt x="2735039" y="1919092"/>
                </a:lnTo>
                <a:lnTo>
                  <a:pt x="2674744" y="1889410"/>
                </a:lnTo>
                <a:lnTo>
                  <a:pt x="2615559" y="1861467"/>
                </a:lnTo>
                <a:lnTo>
                  <a:pt x="2557486" y="1835261"/>
                </a:lnTo>
                <a:lnTo>
                  <a:pt x="2500523" y="1810794"/>
                </a:lnTo>
                <a:lnTo>
                  <a:pt x="2444673" y="1788066"/>
                </a:lnTo>
                <a:lnTo>
                  <a:pt x="2389933" y="1767075"/>
                </a:lnTo>
                <a:lnTo>
                  <a:pt x="2336304" y="1747823"/>
                </a:lnTo>
                <a:lnTo>
                  <a:pt x="2283787" y="1730309"/>
                </a:lnTo>
                <a:lnTo>
                  <a:pt x="2232381" y="1714533"/>
                </a:lnTo>
                <a:lnTo>
                  <a:pt x="2182086" y="1700496"/>
                </a:lnTo>
                <a:lnTo>
                  <a:pt x="2132902" y="1688197"/>
                </a:lnTo>
                <a:lnTo>
                  <a:pt x="2084829" y="1677636"/>
                </a:lnTo>
                <a:lnTo>
                  <a:pt x="2037868" y="1668813"/>
                </a:lnTo>
                <a:lnTo>
                  <a:pt x="1992018" y="1661729"/>
                </a:lnTo>
                <a:lnTo>
                  <a:pt x="1947279" y="1656383"/>
                </a:lnTo>
                <a:lnTo>
                  <a:pt x="1903651" y="1652775"/>
                </a:lnTo>
                <a:lnTo>
                  <a:pt x="1861135" y="1650906"/>
                </a:lnTo>
                <a:lnTo>
                  <a:pt x="1819729" y="1650775"/>
                </a:lnTo>
                <a:lnTo>
                  <a:pt x="1779435" y="1652382"/>
                </a:lnTo>
                <a:lnTo>
                  <a:pt x="1740252" y="1655727"/>
                </a:lnTo>
                <a:lnTo>
                  <a:pt x="1702180" y="1660811"/>
                </a:lnTo>
                <a:lnTo>
                  <a:pt x="1629370" y="1676193"/>
                </a:lnTo>
                <a:lnTo>
                  <a:pt x="1561005" y="1698528"/>
                </a:lnTo>
                <a:lnTo>
                  <a:pt x="1497085" y="1727816"/>
                </a:lnTo>
                <a:lnTo>
                  <a:pt x="1437609" y="1764057"/>
                </a:lnTo>
                <a:lnTo>
                  <a:pt x="1382579" y="1807251"/>
                </a:lnTo>
                <a:lnTo>
                  <a:pt x="1314649" y="1871386"/>
                </a:lnTo>
                <a:lnTo>
                  <a:pt x="1272718" y="1907598"/>
                </a:lnTo>
                <a:lnTo>
                  <a:pt x="1230934" y="1940091"/>
                </a:lnTo>
                <a:lnTo>
                  <a:pt x="1189300" y="1968866"/>
                </a:lnTo>
                <a:lnTo>
                  <a:pt x="1147814" y="1993923"/>
                </a:lnTo>
                <a:lnTo>
                  <a:pt x="1106477" y="2015261"/>
                </a:lnTo>
                <a:lnTo>
                  <a:pt x="1065289" y="2032880"/>
                </a:lnTo>
                <a:lnTo>
                  <a:pt x="1024250" y="2046781"/>
                </a:lnTo>
                <a:lnTo>
                  <a:pt x="983359" y="2056964"/>
                </a:lnTo>
                <a:lnTo>
                  <a:pt x="942617" y="2063428"/>
                </a:lnTo>
                <a:lnTo>
                  <a:pt x="902024" y="2066174"/>
                </a:lnTo>
                <a:lnTo>
                  <a:pt x="861579" y="2065201"/>
                </a:lnTo>
                <a:lnTo>
                  <a:pt x="821283" y="2060510"/>
                </a:lnTo>
                <a:lnTo>
                  <a:pt x="781136" y="2052100"/>
                </a:lnTo>
                <a:lnTo>
                  <a:pt x="741138" y="2039972"/>
                </a:lnTo>
                <a:lnTo>
                  <a:pt x="701288" y="2024125"/>
                </a:lnTo>
                <a:lnTo>
                  <a:pt x="661588" y="2004560"/>
                </a:lnTo>
                <a:lnTo>
                  <a:pt x="622035" y="1981276"/>
                </a:lnTo>
                <a:lnTo>
                  <a:pt x="582632" y="1954274"/>
                </a:lnTo>
                <a:lnTo>
                  <a:pt x="543377" y="1923554"/>
                </a:lnTo>
                <a:lnTo>
                  <a:pt x="504271" y="1889115"/>
                </a:lnTo>
                <a:lnTo>
                  <a:pt x="466255" y="1852506"/>
                </a:lnTo>
                <a:lnTo>
                  <a:pt x="38707" y="145951"/>
                </a:lnTo>
                <a:lnTo>
                  <a:pt x="24929" y="91712"/>
                </a:lnTo>
                <a:lnTo>
                  <a:pt x="10249" y="36696"/>
                </a:lnTo>
                <a:lnTo>
                  <a:pt x="0" y="0"/>
                </a:lnTo>
                <a:close/>
              </a:path>
              <a:path w="3173730" h="2145030">
                <a:moveTo>
                  <a:pt x="156839" y="1319911"/>
                </a:moveTo>
                <a:lnTo>
                  <a:pt x="147253" y="1274583"/>
                </a:lnTo>
                <a:lnTo>
                  <a:pt x="139697" y="1228632"/>
                </a:lnTo>
                <a:lnTo>
                  <a:pt x="134173" y="1182059"/>
                </a:lnTo>
                <a:lnTo>
                  <a:pt x="130678" y="1134862"/>
                </a:lnTo>
                <a:lnTo>
                  <a:pt x="129215" y="1087043"/>
                </a:lnTo>
                <a:lnTo>
                  <a:pt x="129782" y="1038601"/>
                </a:lnTo>
                <a:lnTo>
                  <a:pt x="134848" y="949268"/>
                </a:lnTo>
                <a:lnTo>
                  <a:pt x="136412" y="908223"/>
                </a:lnTo>
                <a:lnTo>
                  <a:pt x="137075" y="866402"/>
                </a:lnTo>
                <a:lnTo>
                  <a:pt x="136834" y="823805"/>
                </a:lnTo>
                <a:lnTo>
                  <a:pt x="135692" y="780432"/>
                </a:lnTo>
                <a:lnTo>
                  <a:pt x="133646" y="736283"/>
                </a:lnTo>
                <a:lnTo>
                  <a:pt x="130699" y="691357"/>
                </a:lnTo>
                <a:lnTo>
                  <a:pt x="126848" y="645656"/>
                </a:lnTo>
                <a:lnTo>
                  <a:pt x="122095" y="599178"/>
                </a:lnTo>
                <a:lnTo>
                  <a:pt x="116440" y="551924"/>
                </a:lnTo>
                <a:lnTo>
                  <a:pt x="109882" y="503894"/>
                </a:lnTo>
                <a:lnTo>
                  <a:pt x="102422" y="455087"/>
                </a:lnTo>
                <a:lnTo>
                  <a:pt x="94059" y="405505"/>
                </a:lnTo>
                <a:lnTo>
                  <a:pt x="84794" y="355146"/>
                </a:lnTo>
                <a:lnTo>
                  <a:pt x="74626" y="304012"/>
                </a:lnTo>
                <a:lnTo>
                  <a:pt x="63556" y="252101"/>
                </a:lnTo>
                <a:lnTo>
                  <a:pt x="51583" y="199414"/>
                </a:lnTo>
                <a:lnTo>
                  <a:pt x="38707" y="145951"/>
                </a:lnTo>
                <a:lnTo>
                  <a:pt x="454070" y="1839899"/>
                </a:lnTo>
                <a:lnTo>
                  <a:pt x="396315" y="1777418"/>
                </a:lnTo>
                <a:lnTo>
                  <a:pt x="364391" y="1738940"/>
                </a:lnTo>
                <a:lnTo>
                  <a:pt x="334497" y="1699840"/>
                </a:lnTo>
                <a:lnTo>
                  <a:pt x="306635" y="1660117"/>
                </a:lnTo>
                <a:lnTo>
                  <a:pt x="280803" y="1619770"/>
                </a:lnTo>
                <a:lnTo>
                  <a:pt x="257002" y="1578802"/>
                </a:lnTo>
                <a:lnTo>
                  <a:pt x="235231" y="1537210"/>
                </a:lnTo>
                <a:lnTo>
                  <a:pt x="215491" y="1494996"/>
                </a:lnTo>
                <a:lnTo>
                  <a:pt x="197782" y="1452159"/>
                </a:lnTo>
                <a:lnTo>
                  <a:pt x="182104" y="1408699"/>
                </a:lnTo>
                <a:lnTo>
                  <a:pt x="168456" y="1364616"/>
                </a:lnTo>
                <a:lnTo>
                  <a:pt x="156839" y="1319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9546070" y="6578000"/>
            <a:ext cx="3273425" cy="18923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17800"/>
              </a:lnSpc>
              <a:spcBef>
                <a:spcPts val="90"/>
              </a:spcBef>
            </a:pPr>
            <a:r>
              <a:rPr dirty="0" sz="2600" spc="-80">
                <a:latin typeface="Georgia"/>
                <a:cs typeface="Georgia"/>
              </a:rPr>
              <a:t>PURCHASE: </a:t>
            </a:r>
            <a:r>
              <a:rPr dirty="0" sz="2600" spc="-75">
                <a:latin typeface="Georgia"/>
                <a:cs typeface="Georgia"/>
              </a:rPr>
              <a:t> </a:t>
            </a:r>
            <a:r>
              <a:rPr dirty="0" sz="2600" spc="-125">
                <a:latin typeface="Georgia"/>
                <a:cs typeface="Georgia"/>
              </a:rPr>
              <a:t>THROUGH</a:t>
            </a:r>
            <a:r>
              <a:rPr dirty="0" sz="2600" spc="-120">
                <a:latin typeface="Georgia"/>
                <a:cs typeface="Georgia"/>
              </a:rPr>
              <a:t> </a:t>
            </a:r>
            <a:r>
              <a:rPr dirty="0" sz="2600" spc="-165">
                <a:latin typeface="Georgia"/>
                <a:cs typeface="Georgia"/>
              </a:rPr>
              <a:t>ONLINE </a:t>
            </a:r>
            <a:r>
              <a:rPr dirty="0" sz="2600" spc="-160">
                <a:latin typeface="Georgia"/>
                <a:cs typeface="Georgia"/>
              </a:rPr>
              <a:t> </a:t>
            </a:r>
            <a:r>
              <a:rPr dirty="0" sz="2600" spc="-80">
                <a:latin typeface="Georgia"/>
                <a:cs typeface="Georgia"/>
              </a:rPr>
              <a:t>WEBSITE</a:t>
            </a:r>
            <a:r>
              <a:rPr dirty="0" sz="2600" spc="45">
                <a:latin typeface="Georgia"/>
                <a:cs typeface="Georgia"/>
              </a:rPr>
              <a:t> </a:t>
            </a:r>
            <a:r>
              <a:rPr dirty="0" sz="2600" spc="-135">
                <a:latin typeface="Georgia"/>
                <a:cs typeface="Georgia"/>
              </a:rPr>
              <a:t>OR</a:t>
            </a:r>
            <a:r>
              <a:rPr dirty="0" sz="2600" spc="50">
                <a:latin typeface="Georgia"/>
                <a:cs typeface="Georgia"/>
              </a:rPr>
              <a:t> </a:t>
            </a:r>
            <a:r>
              <a:rPr dirty="0" sz="2600" spc="-145">
                <a:latin typeface="Georgia"/>
                <a:cs typeface="Georgia"/>
              </a:rPr>
              <a:t>MOBILE </a:t>
            </a:r>
            <a:r>
              <a:rPr dirty="0" sz="2600" spc="-610">
                <a:latin typeface="Georgia"/>
                <a:cs typeface="Georgia"/>
              </a:rPr>
              <a:t> </a:t>
            </a:r>
            <a:r>
              <a:rPr dirty="0" sz="2600" spc="-50">
                <a:latin typeface="Georgia"/>
                <a:cs typeface="Georgia"/>
              </a:rPr>
              <a:t>SHOPS.</a:t>
            </a:r>
            <a:endParaRPr sz="2600">
              <a:latin typeface="Georgia"/>
              <a:cs typeface="Georg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277881" y="3991259"/>
            <a:ext cx="5746750" cy="5748655"/>
            <a:chOff x="1277881" y="3991259"/>
            <a:chExt cx="5746750" cy="5748655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7881" y="3991259"/>
              <a:ext cx="5746508" cy="573558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591021" y="5346717"/>
              <a:ext cx="1956435" cy="3442335"/>
            </a:xfrm>
            <a:custGeom>
              <a:avLst/>
              <a:gdLst/>
              <a:ahLst/>
              <a:cxnLst/>
              <a:rect l="l" t="t" r="r" b="b"/>
              <a:pathLst>
                <a:path w="1956435" h="3442334">
                  <a:moveTo>
                    <a:pt x="1955845" y="3442085"/>
                  </a:moveTo>
                  <a:lnTo>
                    <a:pt x="0" y="3442085"/>
                  </a:lnTo>
                  <a:lnTo>
                    <a:pt x="0" y="0"/>
                  </a:lnTo>
                  <a:lnTo>
                    <a:pt x="1955845" y="0"/>
                  </a:lnTo>
                  <a:lnTo>
                    <a:pt x="1955845" y="34420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277886" y="3991266"/>
              <a:ext cx="5161915" cy="5626100"/>
            </a:xfrm>
            <a:custGeom>
              <a:avLst/>
              <a:gdLst/>
              <a:ahLst/>
              <a:cxnLst/>
              <a:rect l="l" t="t" r="r" b="b"/>
              <a:pathLst>
                <a:path w="5161915" h="5626100">
                  <a:moveTo>
                    <a:pt x="1312672" y="2984500"/>
                  </a:moveTo>
                  <a:lnTo>
                    <a:pt x="1303045" y="2984500"/>
                  </a:lnTo>
                  <a:lnTo>
                    <a:pt x="1183157" y="3009900"/>
                  </a:lnTo>
                  <a:lnTo>
                    <a:pt x="1177975" y="3009900"/>
                  </a:lnTo>
                  <a:lnTo>
                    <a:pt x="1174699" y="3314700"/>
                  </a:lnTo>
                  <a:lnTo>
                    <a:pt x="1188770" y="3314700"/>
                  </a:lnTo>
                  <a:lnTo>
                    <a:pt x="1188808" y="3302000"/>
                  </a:lnTo>
                  <a:lnTo>
                    <a:pt x="1191945" y="3022600"/>
                  </a:lnTo>
                  <a:lnTo>
                    <a:pt x="1310436" y="2997200"/>
                  </a:lnTo>
                  <a:lnTo>
                    <a:pt x="1312672" y="2984500"/>
                  </a:lnTo>
                  <a:close/>
                </a:path>
                <a:path w="5161915" h="5626100">
                  <a:moveTo>
                    <a:pt x="1454581" y="3911600"/>
                  </a:moveTo>
                  <a:lnTo>
                    <a:pt x="1445729" y="3873500"/>
                  </a:lnTo>
                  <a:lnTo>
                    <a:pt x="1421561" y="3835400"/>
                  </a:lnTo>
                  <a:lnTo>
                    <a:pt x="1385709" y="3810000"/>
                  </a:lnTo>
                  <a:lnTo>
                    <a:pt x="68872" y="3810000"/>
                  </a:lnTo>
                  <a:lnTo>
                    <a:pt x="33032" y="3835400"/>
                  </a:lnTo>
                  <a:lnTo>
                    <a:pt x="8864" y="3873500"/>
                  </a:lnTo>
                  <a:lnTo>
                    <a:pt x="0" y="3911600"/>
                  </a:lnTo>
                  <a:lnTo>
                    <a:pt x="0" y="4762500"/>
                  </a:lnTo>
                  <a:lnTo>
                    <a:pt x="8864" y="4813300"/>
                  </a:lnTo>
                  <a:lnTo>
                    <a:pt x="33032" y="4851400"/>
                  </a:lnTo>
                  <a:lnTo>
                    <a:pt x="68872" y="4876800"/>
                  </a:lnTo>
                  <a:lnTo>
                    <a:pt x="112763" y="4889500"/>
                  </a:lnTo>
                  <a:lnTo>
                    <a:pt x="1341831" y="4876800"/>
                  </a:lnTo>
                  <a:lnTo>
                    <a:pt x="1385709" y="4864100"/>
                  </a:lnTo>
                  <a:lnTo>
                    <a:pt x="1421561" y="4838700"/>
                  </a:lnTo>
                  <a:lnTo>
                    <a:pt x="1445729" y="4800600"/>
                  </a:lnTo>
                  <a:lnTo>
                    <a:pt x="1454581" y="4762500"/>
                  </a:lnTo>
                  <a:lnTo>
                    <a:pt x="1454581" y="3911600"/>
                  </a:lnTo>
                  <a:close/>
                </a:path>
                <a:path w="5161915" h="5626100">
                  <a:moveTo>
                    <a:pt x="3261512" y="4205008"/>
                  </a:moveTo>
                  <a:lnTo>
                    <a:pt x="3259848" y="4196791"/>
                  </a:lnTo>
                  <a:lnTo>
                    <a:pt x="3255327" y="4190085"/>
                  </a:lnTo>
                  <a:lnTo>
                    <a:pt x="3248622" y="4185551"/>
                  </a:lnTo>
                  <a:lnTo>
                    <a:pt x="3240405" y="4183900"/>
                  </a:lnTo>
                  <a:lnTo>
                    <a:pt x="2535174" y="4183900"/>
                  </a:lnTo>
                  <a:lnTo>
                    <a:pt x="2526969" y="4185551"/>
                  </a:lnTo>
                  <a:lnTo>
                    <a:pt x="2520251" y="4190085"/>
                  </a:lnTo>
                  <a:lnTo>
                    <a:pt x="2515730" y="4196791"/>
                  </a:lnTo>
                  <a:lnTo>
                    <a:pt x="2514079" y="4205008"/>
                  </a:lnTo>
                  <a:lnTo>
                    <a:pt x="2515730" y="4213212"/>
                  </a:lnTo>
                  <a:lnTo>
                    <a:pt x="2520251" y="4219918"/>
                  </a:lnTo>
                  <a:lnTo>
                    <a:pt x="2526969" y="4224452"/>
                  </a:lnTo>
                  <a:lnTo>
                    <a:pt x="2535174" y="4226103"/>
                  </a:lnTo>
                  <a:lnTo>
                    <a:pt x="3240405" y="4226103"/>
                  </a:lnTo>
                  <a:lnTo>
                    <a:pt x="3248622" y="4224452"/>
                  </a:lnTo>
                  <a:lnTo>
                    <a:pt x="3255327" y="4219918"/>
                  </a:lnTo>
                  <a:lnTo>
                    <a:pt x="3259848" y="4213212"/>
                  </a:lnTo>
                  <a:lnTo>
                    <a:pt x="3261512" y="4205008"/>
                  </a:lnTo>
                  <a:close/>
                </a:path>
                <a:path w="5161915" h="5626100">
                  <a:moveTo>
                    <a:pt x="3812895" y="5207000"/>
                  </a:moveTo>
                  <a:lnTo>
                    <a:pt x="3751757" y="5207000"/>
                  </a:lnTo>
                  <a:lnTo>
                    <a:pt x="3782326" y="5219700"/>
                  </a:lnTo>
                  <a:lnTo>
                    <a:pt x="3812895" y="5207000"/>
                  </a:lnTo>
                  <a:close/>
                </a:path>
                <a:path w="5161915" h="5626100">
                  <a:moveTo>
                    <a:pt x="4023690" y="393700"/>
                  </a:moveTo>
                  <a:lnTo>
                    <a:pt x="4015714" y="368300"/>
                  </a:lnTo>
                  <a:lnTo>
                    <a:pt x="3988574" y="342900"/>
                  </a:lnTo>
                  <a:lnTo>
                    <a:pt x="3930726" y="317500"/>
                  </a:lnTo>
                  <a:lnTo>
                    <a:pt x="3911003" y="304800"/>
                  </a:lnTo>
                  <a:lnTo>
                    <a:pt x="3898963" y="279400"/>
                  </a:lnTo>
                  <a:lnTo>
                    <a:pt x="3895636" y="266700"/>
                  </a:lnTo>
                  <a:lnTo>
                    <a:pt x="3902113" y="241300"/>
                  </a:lnTo>
                  <a:lnTo>
                    <a:pt x="3931361" y="177800"/>
                  </a:lnTo>
                  <a:lnTo>
                    <a:pt x="3937495" y="152400"/>
                  </a:lnTo>
                  <a:lnTo>
                    <a:pt x="3927906" y="127000"/>
                  </a:lnTo>
                  <a:lnTo>
                    <a:pt x="3923106" y="114300"/>
                  </a:lnTo>
                  <a:lnTo>
                    <a:pt x="3894899" y="101600"/>
                  </a:lnTo>
                  <a:lnTo>
                    <a:pt x="3859580" y="101600"/>
                  </a:lnTo>
                  <a:lnTo>
                    <a:pt x="3802049" y="127000"/>
                  </a:lnTo>
                  <a:lnTo>
                    <a:pt x="3777297" y="127000"/>
                  </a:lnTo>
                  <a:lnTo>
                    <a:pt x="3777297" y="355600"/>
                  </a:lnTo>
                  <a:lnTo>
                    <a:pt x="3776345" y="406400"/>
                  </a:lnTo>
                  <a:lnTo>
                    <a:pt x="3763657" y="444500"/>
                  </a:lnTo>
                  <a:lnTo>
                    <a:pt x="3752964" y="457200"/>
                  </a:lnTo>
                  <a:lnTo>
                    <a:pt x="3739197" y="482600"/>
                  </a:lnTo>
                  <a:lnTo>
                    <a:pt x="3722751" y="495300"/>
                  </a:lnTo>
                  <a:lnTo>
                    <a:pt x="3704069" y="508000"/>
                  </a:lnTo>
                  <a:lnTo>
                    <a:pt x="3662896" y="520700"/>
                  </a:lnTo>
                  <a:lnTo>
                    <a:pt x="3623449" y="520700"/>
                  </a:lnTo>
                  <a:lnTo>
                    <a:pt x="3587153" y="508000"/>
                  </a:lnTo>
                  <a:lnTo>
                    <a:pt x="3555428" y="482600"/>
                  </a:lnTo>
                  <a:lnTo>
                    <a:pt x="3511473" y="431800"/>
                  </a:lnTo>
                  <a:lnTo>
                    <a:pt x="3502101" y="393700"/>
                  </a:lnTo>
                  <a:lnTo>
                    <a:pt x="3503041" y="355600"/>
                  </a:lnTo>
                  <a:lnTo>
                    <a:pt x="3515728" y="317500"/>
                  </a:lnTo>
                  <a:lnTo>
                    <a:pt x="3540201" y="279400"/>
                  </a:lnTo>
                  <a:lnTo>
                    <a:pt x="3575329" y="254000"/>
                  </a:lnTo>
                  <a:lnTo>
                    <a:pt x="3616502" y="241300"/>
                  </a:lnTo>
                  <a:lnTo>
                    <a:pt x="3655949" y="241300"/>
                  </a:lnTo>
                  <a:lnTo>
                    <a:pt x="3692258" y="254000"/>
                  </a:lnTo>
                  <a:lnTo>
                    <a:pt x="3749675" y="292100"/>
                  </a:lnTo>
                  <a:lnTo>
                    <a:pt x="3767925" y="330200"/>
                  </a:lnTo>
                  <a:lnTo>
                    <a:pt x="3777297" y="355600"/>
                  </a:lnTo>
                  <a:lnTo>
                    <a:pt x="3777297" y="127000"/>
                  </a:lnTo>
                  <a:lnTo>
                    <a:pt x="3756279" y="127000"/>
                  </a:lnTo>
                  <a:lnTo>
                    <a:pt x="3737889" y="114300"/>
                  </a:lnTo>
                  <a:lnTo>
                    <a:pt x="3726218" y="88900"/>
                  </a:lnTo>
                  <a:lnTo>
                    <a:pt x="3707866" y="38100"/>
                  </a:lnTo>
                  <a:lnTo>
                    <a:pt x="3687521" y="0"/>
                  </a:lnTo>
                  <a:lnTo>
                    <a:pt x="3624554" y="0"/>
                  </a:lnTo>
                  <a:lnTo>
                    <a:pt x="3601758" y="25400"/>
                  </a:lnTo>
                  <a:lnTo>
                    <a:pt x="3578275" y="88900"/>
                  </a:lnTo>
                  <a:lnTo>
                    <a:pt x="3564852" y="101600"/>
                  </a:lnTo>
                  <a:lnTo>
                    <a:pt x="3545344" y="114300"/>
                  </a:lnTo>
                  <a:lnTo>
                    <a:pt x="3522649" y="127000"/>
                  </a:lnTo>
                  <a:lnTo>
                    <a:pt x="3499688" y="114300"/>
                  </a:lnTo>
                  <a:lnTo>
                    <a:pt x="3444354" y="88900"/>
                  </a:lnTo>
                  <a:lnTo>
                    <a:pt x="3409442" y="76200"/>
                  </a:lnTo>
                  <a:lnTo>
                    <a:pt x="3379901" y="88900"/>
                  </a:lnTo>
                  <a:lnTo>
                    <a:pt x="3363010" y="127000"/>
                  </a:lnTo>
                  <a:lnTo>
                    <a:pt x="3366097" y="152400"/>
                  </a:lnTo>
                  <a:lnTo>
                    <a:pt x="3390468" y="215900"/>
                  </a:lnTo>
                  <a:lnTo>
                    <a:pt x="3394938" y="241300"/>
                  </a:lnTo>
                  <a:lnTo>
                    <a:pt x="3389655" y="266700"/>
                  </a:lnTo>
                  <a:lnTo>
                    <a:pt x="3375939" y="279400"/>
                  </a:lnTo>
                  <a:lnTo>
                    <a:pt x="3355111" y="292100"/>
                  </a:lnTo>
                  <a:lnTo>
                    <a:pt x="3295332" y="304800"/>
                  </a:lnTo>
                  <a:lnTo>
                    <a:pt x="3266325" y="330200"/>
                  </a:lnTo>
                  <a:lnTo>
                    <a:pt x="3255594" y="355600"/>
                  </a:lnTo>
                  <a:lnTo>
                    <a:pt x="3263595" y="393700"/>
                  </a:lnTo>
                  <a:lnTo>
                    <a:pt x="3290735" y="419100"/>
                  </a:lnTo>
                  <a:lnTo>
                    <a:pt x="3348634" y="444500"/>
                  </a:lnTo>
                  <a:lnTo>
                    <a:pt x="3368370" y="457200"/>
                  </a:lnTo>
                  <a:lnTo>
                    <a:pt x="3380435" y="469900"/>
                  </a:lnTo>
                  <a:lnTo>
                    <a:pt x="3383750" y="495300"/>
                  </a:lnTo>
                  <a:lnTo>
                    <a:pt x="3377273" y="520700"/>
                  </a:lnTo>
                  <a:lnTo>
                    <a:pt x="3348012" y="571500"/>
                  </a:lnTo>
                  <a:lnTo>
                    <a:pt x="3341878" y="609600"/>
                  </a:lnTo>
                  <a:lnTo>
                    <a:pt x="3356279" y="635000"/>
                  </a:lnTo>
                  <a:lnTo>
                    <a:pt x="3384486" y="660400"/>
                  </a:lnTo>
                  <a:lnTo>
                    <a:pt x="3419805" y="647700"/>
                  </a:lnTo>
                  <a:lnTo>
                    <a:pt x="3477234" y="622300"/>
                  </a:lnTo>
                  <a:lnTo>
                    <a:pt x="3523043" y="622300"/>
                  </a:lnTo>
                  <a:lnTo>
                    <a:pt x="3541458" y="647700"/>
                  </a:lnTo>
                  <a:lnTo>
                    <a:pt x="3553129" y="660400"/>
                  </a:lnTo>
                  <a:lnTo>
                    <a:pt x="3571506" y="723900"/>
                  </a:lnTo>
                  <a:lnTo>
                    <a:pt x="3591864" y="749300"/>
                  </a:lnTo>
                  <a:lnTo>
                    <a:pt x="3622941" y="762000"/>
                  </a:lnTo>
                  <a:lnTo>
                    <a:pt x="3654818" y="749300"/>
                  </a:lnTo>
                  <a:lnTo>
                    <a:pt x="3677615" y="723900"/>
                  </a:lnTo>
                  <a:lnTo>
                    <a:pt x="3701097" y="673100"/>
                  </a:lnTo>
                  <a:lnTo>
                    <a:pt x="3714534" y="647700"/>
                  </a:lnTo>
                  <a:lnTo>
                    <a:pt x="3734054" y="635000"/>
                  </a:lnTo>
                  <a:lnTo>
                    <a:pt x="3779723" y="635000"/>
                  </a:lnTo>
                  <a:lnTo>
                    <a:pt x="3834917" y="673100"/>
                  </a:lnTo>
                  <a:lnTo>
                    <a:pt x="3869829" y="673100"/>
                  </a:lnTo>
                  <a:lnTo>
                    <a:pt x="3899395" y="660400"/>
                  </a:lnTo>
                  <a:lnTo>
                    <a:pt x="3916299" y="635000"/>
                  </a:lnTo>
                  <a:lnTo>
                    <a:pt x="3915270" y="622300"/>
                  </a:lnTo>
                  <a:lnTo>
                    <a:pt x="3913225" y="596900"/>
                  </a:lnTo>
                  <a:lnTo>
                    <a:pt x="3888917" y="546100"/>
                  </a:lnTo>
                  <a:lnTo>
                    <a:pt x="3884472" y="520700"/>
                  </a:lnTo>
                  <a:lnTo>
                    <a:pt x="3889743" y="495300"/>
                  </a:lnTo>
                  <a:lnTo>
                    <a:pt x="3903446" y="469900"/>
                  </a:lnTo>
                  <a:lnTo>
                    <a:pt x="3924274" y="469900"/>
                  </a:lnTo>
                  <a:lnTo>
                    <a:pt x="3983952" y="444500"/>
                  </a:lnTo>
                  <a:lnTo>
                    <a:pt x="4012958" y="431800"/>
                  </a:lnTo>
                  <a:lnTo>
                    <a:pt x="4023690" y="393700"/>
                  </a:lnTo>
                  <a:close/>
                </a:path>
                <a:path w="5161915" h="5626100">
                  <a:moveTo>
                    <a:pt x="4661497" y="3136900"/>
                  </a:moveTo>
                  <a:lnTo>
                    <a:pt x="4660887" y="3136900"/>
                  </a:lnTo>
                  <a:lnTo>
                    <a:pt x="4551070" y="3009900"/>
                  </a:lnTo>
                  <a:lnTo>
                    <a:pt x="4548517" y="2997200"/>
                  </a:lnTo>
                  <a:lnTo>
                    <a:pt x="4544072" y="2997200"/>
                  </a:lnTo>
                  <a:lnTo>
                    <a:pt x="4538192" y="3009900"/>
                  </a:lnTo>
                  <a:lnTo>
                    <a:pt x="4537849" y="3009900"/>
                  </a:lnTo>
                  <a:lnTo>
                    <a:pt x="4647285" y="3136900"/>
                  </a:lnTo>
                  <a:lnTo>
                    <a:pt x="4616970" y="4114800"/>
                  </a:lnTo>
                  <a:lnTo>
                    <a:pt x="4631182" y="4114800"/>
                  </a:lnTo>
                  <a:lnTo>
                    <a:pt x="4661497" y="3136900"/>
                  </a:lnTo>
                  <a:close/>
                </a:path>
                <a:path w="5161915" h="5626100">
                  <a:moveTo>
                    <a:pt x="5128704" y="5219700"/>
                  </a:moveTo>
                  <a:lnTo>
                    <a:pt x="5125555" y="5207000"/>
                  </a:lnTo>
                  <a:lnTo>
                    <a:pt x="4555134" y="5207000"/>
                  </a:lnTo>
                  <a:lnTo>
                    <a:pt x="4551985" y="5219700"/>
                  </a:lnTo>
                  <a:lnTo>
                    <a:pt x="4555134" y="5232400"/>
                  </a:lnTo>
                  <a:lnTo>
                    <a:pt x="5125555" y="5232400"/>
                  </a:lnTo>
                  <a:lnTo>
                    <a:pt x="5128704" y="5219700"/>
                  </a:lnTo>
                  <a:close/>
                </a:path>
                <a:path w="5161915" h="5626100">
                  <a:moveTo>
                    <a:pt x="5161724" y="723900"/>
                  </a:moveTo>
                  <a:lnTo>
                    <a:pt x="5148885" y="685800"/>
                  </a:lnTo>
                  <a:lnTo>
                    <a:pt x="5116741" y="647700"/>
                  </a:lnTo>
                  <a:lnTo>
                    <a:pt x="5034026" y="609600"/>
                  </a:lnTo>
                  <a:lnTo>
                    <a:pt x="5006594" y="584200"/>
                  </a:lnTo>
                  <a:lnTo>
                    <a:pt x="4991430" y="558800"/>
                  </a:lnTo>
                  <a:lnTo>
                    <a:pt x="4989703" y="520700"/>
                  </a:lnTo>
                  <a:lnTo>
                    <a:pt x="5002581" y="482600"/>
                  </a:lnTo>
                  <a:lnTo>
                    <a:pt x="5019687" y="457200"/>
                  </a:lnTo>
                  <a:lnTo>
                    <a:pt x="5053876" y="406400"/>
                  </a:lnTo>
                  <a:lnTo>
                    <a:pt x="5067909" y="368300"/>
                  </a:lnTo>
                  <a:lnTo>
                    <a:pt x="5060772" y="330200"/>
                  </a:lnTo>
                  <a:lnTo>
                    <a:pt x="5048923" y="317500"/>
                  </a:lnTo>
                  <a:lnTo>
                    <a:pt x="5037061" y="304800"/>
                  </a:lnTo>
                  <a:lnTo>
                    <a:pt x="5001349" y="279400"/>
                  </a:lnTo>
                  <a:lnTo>
                    <a:pt x="4958194" y="279400"/>
                  </a:lnTo>
                  <a:lnTo>
                    <a:pt x="4869192" y="317500"/>
                  </a:lnTo>
                  <a:lnTo>
                    <a:pt x="4833696" y="317500"/>
                  </a:lnTo>
                  <a:lnTo>
                    <a:pt x="4801235" y="304800"/>
                  </a:lnTo>
                  <a:lnTo>
                    <a:pt x="4799292" y="302869"/>
                  </a:lnTo>
                  <a:lnTo>
                    <a:pt x="4799292" y="647700"/>
                  </a:lnTo>
                  <a:lnTo>
                    <a:pt x="4797133" y="685800"/>
                  </a:lnTo>
                  <a:lnTo>
                    <a:pt x="4786833" y="736600"/>
                  </a:lnTo>
                  <a:lnTo>
                    <a:pt x="4767770" y="774700"/>
                  </a:lnTo>
                  <a:lnTo>
                    <a:pt x="4726419" y="825500"/>
                  </a:lnTo>
                  <a:lnTo>
                    <a:pt x="4670717" y="850900"/>
                  </a:lnTo>
                  <a:lnTo>
                    <a:pt x="4626724" y="863600"/>
                  </a:lnTo>
                  <a:lnTo>
                    <a:pt x="4544593" y="863600"/>
                  </a:lnTo>
                  <a:lnTo>
                    <a:pt x="4507725" y="850900"/>
                  </a:lnTo>
                  <a:lnTo>
                    <a:pt x="4474527" y="825500"/>
                  </a:lnTo>
                  <a:lnTo>
                    <a:pt x="4445609" y="800100"/>
                  </a:lnTo>
                  <a:lnTo>
                    <a:pt x="4403229" y="749300"/>
                  </a:lnTo>
                  <a:lnTo>
                    <a:pt x="4391037" y="711200"/>
                  </a:lnTo>
                  <a:lnTo>
                    <a:pt x="4385703" y="673100"/>
                  </a:lnTo>
                  <a:lnTo>
                    <a:pt x="4387862" y="635000"/>
                  </a:lnTo>
                  <a:lnTo>
                    <a:pt x="4398149" y="584200"/>
                  </a:lnTo>
                  <a:lnTo>
                    <a:pt x="4417212" y="546100"/>
                  </a:lnTo>
                  <a:lnTo>
                    <a:pt x="4458576" y="495300"/>
                  </a:lnTo>
                  <a:lnTo>
                    <a:pt x="4514278" y="469900"/>
                  </a:lnTo>
                  <a:lnTo>
                    <a:pt x="4558271" y="457200"/>
                  </a:lnTo>
                  <a:lnTo>
                    <a:pt x="4640402" y="457200"/>
                  </a:lnTo>
                  <a:lnTo>
                    <a:pt x="4677270" y="469900"/>
                  </a:lnTo>
                  <a:lnTo>
                    <a:pt x="4710468" y="495300"/>
                  </a:lnTo>
                  <a:lnTo>
                    <a:pt x="4739386" y="508000"/>
                  </a:lnTo>
                  <a:lnTo>
                    <a:pt x="4763363" y="546100"/>
                  </a:lnTo>
                  <a:lnTo>
                    <a:pt x="4781766" y="571500"/>
                  </a:lnTo>
                  <a:lnTo>
                    <a:pt x="4793958" y="609600"/>
                  </a:lnTo>
                  <a:lnTo>
                    <a:pt x="4799292" y="647700"/>
                  </a:lnTo>
                  <a:lnTo>
                    <a:pt x="4799292" y="302869"/>
                  </a:lnTo>
                  <a:lnTo>
                    <a:pt x="4775809" y="279400"/>
                  </a:lnTo>
                  <a:lnTo>
                    <a:pt x="4768608" y="266700"/>
                  </a:lnTo>
                  <a:lnTo>
                    <a:pt x="4761408" y="254000"/>
                  </a:lnTo>
                  <a:lnTo>
                    <a:pt x="4742561" y="152400"/>
                  </a:lnTo>
                  <a:lnTo>
                    <a:pt x="4723587" y="114300"/>
                  </a:lnTo>
                  <a:lnTo>
                    <a:pt x="4690872" y="101600"/>
                  </a:lnTo>
                  <a:lnTo>
                    <a:pt x="4651921" y="88900"/>
                  </a:lnTo>
                  <a:lnTo>
                    <a:pt x="4614265" y="101600"/>
                  </a:lnTo>
                  <a:lnTo>
                    <a:pt x="4585411" y="139700"/>
                  </a:lnTo>
                  <a:lnTo>
                    <a:pt x="4542307" y="215900"/>
                  </a:lnTo>
                  <a:lnTo>
                    <a:pt x="4519561" y="241300"/>
                  </a:lnTo>
                  <a:lnTo>
                    <a:pt x="4488840" y="266700"/>
                  </a:lnTo>
                  <a:lnTo>
                    <a:pt x="4454614" y="266700"/>
                  </a:lnTo>
                  <a:lnTo>
                    <a:pt x="4421378" y="254000"/>
                  </a:lnTo>
                  <a:lnTo>
                    <a:pt x="4343235" y="203200"/>
                  </a:lnTo>
                  <a:lnTo>
                    <a:pt x="4302366" y="190500"/>
                  </a:lnTo>
                  <a:lnTo>
                    <a:pt x="4278058" y="190500"/>
                  </a:lnTo>
                  <a:lnTo>
                    <a:pt x="4278058" y="5219700"/>
                  </a:lnTo>
                  <a:lnTo>
                    <a:pt x="4274909" y="5232400"/>
                  </a:lnTo>
                  <a:lnTo>
                    <a:pt x="3629634" y="5232400"/>
                  </a:lnTo>
                  <a:lnTo>
                    <a:pt x="3626485" y="5219700"/>
                  </a:lnTo>
                  <a:lnTo>
                    <a:pt x="3629634" y="5207000"/>
                  </a:lnTo>
                  <a:lnTo>
                    <a:pt x="3751757" y="5207000"/>
                  </a:lnTo>
                  <a:lnTo>
                    <a:pt x="3726802" y="5194300"/>
                  </a:lnTo>
                  <a:lnTo>
                    <a:pt x="3709974" y="5168900"/>
                  </a:lnTo>
                  <a:lnTo>
                    <a:pt x="3703815" y="5143500"/>
                  </a:lnTo>
                  <a:lnTo>
                    <a:pt x="3709987" y="5105400"/>
                  </a:lnTo>
                  <a:lnTo>
                    <a:pt x="3726815" y="5080000"/>
                  </a:lnTo>
                  <a:lnTo>
                    <a:pt x="3751770" y="5067300"/>
                  </a:lnTo>
                  <a:lnTo>
                    <a:pt x="3782326" y="5054600"/>
                  </a:lnTo>
                  <a:lnTo>
                    <a:pt x="3812895" y="5067300"/>
                  </a:lnTo>
                  <a:lnTo>
                    <a:pt x="3837863" y="5080000"/>
                  </a:lnTo>
                  <a:lnTo>
                    <a:pt x="3854691" y="5105400"/>
                  </a:lnTo>
                  <a:lnTo>
                    <a:pt x="3860863" y="5143500"/>
                  </a:lnTo>
                  <a:lnTo>
                    <a:pt x="3854691" y="5168900"/>
                  </a:lnTo>
                  <a:lnTo>
                    <a:pt x="3837863" y="5194300"/>
                  </a:lnTo>
                  <a:lnTo>
                    <a:pt x="3812895" y="5207000"/>
                  </a:lnTo>
                  <a:lnTo>
                    <a:pt x="4274909" y="5207000"/>
                  </a:lnTo>
                  <a:lnTo>
                    <a:pt x="4278058" y="5219700"/>
                  </a:lnTo>
                  <a:lnTo>
                    <a:pt x="4278058" y="190500"/>
                  </a:lnTo>
                  <a:lnTo>
                    <a:pt x="4263225" y="190500"/>
                  </a:lnTo>
                  <a:lnTo>
                    <a:pt x="4231868" y="215900"/>
                  </a:lnTo>
                  <a:lnTo>
                    <a:pt x="4214342" y="254000"/>
                  </a:lnTo>
                  <a:lnTo>
                    <a:pt x="4216692" y="292100"/>
                  </a:lnTo>
                  <a:lnTo>
                    <a:pt x="4244797" y="381000"/>
                  </a:lnTo>
                  <a:lnTo>
                    <a:pt x="4248124" y="419100"/>
                  </a:lnTo>
                  <a:lnTo>
                    <a:pt x="4237126" y="457200"/>
                  </a:lnTo>
                  <a:lnTo>
                    <a:pt x="4214139" y="482600"/>
                  </a:lnTo>
                  <a:lnTo>
                    <a:pt x="4181513" y="495300"/>
                  </a:lnTo>
                  <a:lnTo>
                    <a:pt x="4090022" y="508000"/>
                  </a:lnTo>
                  <a:lnTo>
                    <a:pt x="4051198" y="533400"/>
                  </a:lnTo>
                  <a:lnTo>
                    <a:pt x="4028554" y="558800"/>
                  </a:lnTo>
                  <a:lnTo>
                    <a:pt x="4023131" y="596900"/>
                  </a:lnTo>
                  <a:lnTo>
                    <a:pt x="4035983" y="635000"/>
                  </a:lnTo>
                  <a:lnTo>
                    <a:pt x="4068153" y="673100"/>
                  </a:lnTo>
                  <a:lnTo>
                    <a:pt x="4150944" y="711200"/>
                  </a:lnTo>
                  <a:lnTo>
                    <a:pt x="4178401" y="736600"/>
                  </a:lnTo>
                  <a:lnTo>
                    <a:pt x="4193578" y="762000"/>
                  </a:lnTo>
                  <a:lnTo>
                    <a:pt x="4195318" y="800100"/>
                  </a:lnTo>
                  <a:lnTo>
                    <a:pt x="4188739" y="813079"/>
                  </a:lnTo>
                  <a:lnTo>
                    <a:pt x="4188739" y="2387600"/>
                  </a:lnTo>
                  <a:lnTo>
                    <a:pt x="4188739" y="2667000"/>
                  </a:lnTo>
                  <a:lnTo>
                    <a:pt x="4188739" y="2933700"/>
                  </a:lnTo>
                  <a:lnTo>
                    <a:pt x="4089666" y="2934411"/>
                  </a:lnTo>
                  <a:lnTo>
                    <a:pt x="4089666" y="3098800"/>
                  </a:lnTo>
                  <a:lnTo>
                    <a:pt x="4089666" y="4406900"/>
                  </a:lnTo>
                  <a:lnTo>
                    <a:pt x="3770071" y="4406900"/>
                  </a:lnTo>
                  <a:lnTo>
                    <a:pt x="3770071" y="3098800"/>
                  </a:lnTo>
                  <a:lnTo>
                    <a:pt x="4089666" y="3098800"/>
                  </a:lnTo>
                  <a:lnTo>
                    <a:pt x="4089666" y="2934411"/>
                  </a:lnTo>
                  <a:lnTo>
                    <a:pt x="3621748" y="2937713"/>
                  </a:lnTo>
                  <a:lnTo>
                    <a:pt x="3621748" y="3098800"/>
                  </a:lnTo>
                  <a:lnTo>
                    <a:pt x="3621748" y="4406900"/>
                  </a:lnTo>
                  <a:lnTo>
                    <a:pt x="3463404" y="4406900"/>
                  </a:lnTo>
                  <a:lnTo>
                    <a:pt x="3463404" y="5143500"/>
                  </a:lnTo>
                  <a:lnTo>
                    <a:pt x="3454069" y="5181600"/>
                  </a:lnTo>
                  <a:lnTo>
                    <a:pt x="3428606" y="5219700"/>
                  </a:lnTo>
                  <a:lnTo>
                    <a:pt x="3390849" y="5245100"/>
                  </a:lnTo>
                  <a:lnTo>
                    <a:pt x="3344621" y="5257800"/>
                  </a:lnTo>
                  <a:lnTo>
                    <a:pt x="3298380" y="5245100"/>
                  </a:lnTo>
                  <a:lnTo>
                    <a:pt x="3260623" y="5219700"/>
                  </a:lnTo>
                  <a:lnTo>
                    <a:pt x="3235160" y="5181600"/>
                  </a:lnTo>
                  <a:lnTo>
                    <a:pt x="3225825" y="5143500"/>
                  </a:lnTo>
                  <a:lnTo>
                    <a:pt x="3235160" y="5092700"/>
                  </a:lnTo>
                  <a:lnTo>
                    <a:pt x="3260610" y="5054600"/>
                  </a:lnTo>
                  <a:lnTo>
                    <a:pt x="3298367" y="5029200"/>
                  </a:lnTo>
                  <a:lnTo>
                    <a:pt x="3344621" y="5016500"/>
                  </a:lnTo>
                  <a:lnTo>
                    <a:pt x="3390849" y="5029200"/>
                  </a:lnTo>
                  <a:lnTo>
                    <a:pt x="3428606" y="5054600"/>
                  </a:lnTo>
                  <a:lnTo>
                    <a:pt x="3454069" y="5092700"/>
                  </a:lnTo>
                  <a:lnTo>
                    <a:pt x="3463404" y="5143500"/>
                  </a:lnTo>
                  <a:lnTo>
                    <a:pt x="3463404" y="4406900"/>
                  </a:lnTo>
                  <a:lnTo>
                    <a:pt x="2985427" y="4406900"/>
                  </a:lnTo>
                  <a:lnTo>
                    <a:pt x="2985427" y="5143500"/>
                  </a:lnTo>
                  <a:lnTo>
                    <a:pt x="2979255" y="5168900"/>
                  </a:lnTo>
                  <a:lnTo>
                    <a:pt x="2962427" y="5194300"/>
                  </a:lnTo>
                  <a:lnTo>
                    <a:pt x="2937459" y="5207000"/>
                  </a:lnTo>
                  <a:lnTo>
                    <a:pt x="2906890" y="5219700"/>
                  </a:lnTo>
                  <a:lnTo>
                    <a:pt x="2876321" y="5207000"/>
                  </a:lnTo>
                  <a:lnTo>
                    <a:pt x="2851366" y="5194300"/>
                  </a:lnTo>
                  <a:lnTo>
                    <a:pt x="2834525" y="5168900"/>
                  </a:lnTo>
                  <a:lnTo>
                    <a:pt x="2828353" y="5143500"/>
                  </a:lnTo>
                  <a:lnTo>
                    <a:pt x="2834525" y="5105400"/>
                  </a:lnTo>
                  <a:lnTo>
                    <a:pt x="2851366" y="5080000"/>
                  </a:lnTo>
                  <a:lnTo>
                    <a:pt x="2876321" y="5067300"/>
                  </a:lnTo>
                  <a:lnTo>
                    <a:pt x="2906890" y="5054600"/>
                  </a:lnTo>
                  <a:lnTo>
                    <a:pt x="2937459" y="5067300"/>
                  </a:lnTo>
                  <a:lnTo>
                    <a:pt x="2962427" y="5080000"/>
                  </a:lnTo>
                  <a:lnTo>
                    <a:pt x="2979255" y="5105400"/>
                  </a:lnTo>
                  <a:lnTo>
                    <a:pt x="2985427" y="5143500"/>
                  </a:lnTo>
                  <a:lnTo>
                    <a:pt x="2985427" y="4406900"/>
                  </a:lnTo>
                  <a:lnTo>
                    <a:pt x="2376601" y="4406900"/>
                  </a:lnTo>
                  <a:lnTo>
                    <a:pt x="2376601" y="3098800"/>
                  </a:lnTo>
                  <a:lnTo>
                    <a:pt x="3621748" y="3098800"/>
                  </a:lnTo>
                  <a:lnTo>
                    <a:pt x="3621748" y="2937713"/>
                  </a:lnTo>
                  <a:lnTo>
                    <a:pt x="2390521" y="2946400"/>
                  </a:lnTo>
                  <a:lnTo>
                    <a:pt x="2390483" y="2832100"/>
                  </a:lnTo>
                  <a:lnTo>
                    <a:pt x="4188701" y="2819400"/>
                  </a:lnTo>
                  <a:lnTo>
                    <a:pt x="4188739" y="2933700"/>
                  </a:lnTo>
                  <a:lnTo>
                    <a:pt x="4188739" y="2667000"/>
                  </a:lnTo>
                  <a:lnTo>
                    <a:pt x="2390521" y="2667000"/>
                  </a:lnTo>
                  <a:lnTo>
                    <a:pt x="2390483" y="2552700"/>
                  </a:lnTo>
                  <a:lnTo>
                    <a:pt x="4188701" y="2552700"/>
                  </a:lnTo>
                  <a:lnTo>
                    <a:pt x="4188739" y="2667000"/>
                  </a:lnTo>
                  <a:lnTo>
                    <a:pt x="4188739" y="2387600"/>
                  </a:lnTo>
                  <a:lnTo>
                    <a:pt x="2390521" y="2387600"/>
                  </a:lnTo>
                  <a:lnTo>
                    <a:pt x="2390165" y="1473200"/>
                  </a:lnTo>
                  <a:lnTo>
                    <a:pt x="4188383" y="1473200"/>
                  </a:lnTo>
                  <a:lnTo>
                    <a:pt x="4188739" y="2387600"/>
                  </a:lnTo>
                  <a:lnTo>
                    <a:pt x="4188739" y="813079"/>
                  </a:lnTo>
                  <a:lnTo>
                    <a:pt x="4182440" y="825500"/>
                  </a:lnTo>
                  <a:lnTo>
                    <a:pt x="4129684" y="914400"/>
                  </a:lnTo>
                  <a:lnTo>
                    <a:pt x="3916045" y="914400"/>
                  </a:lnTo>
                  <a:lnTo>
                    <a:pt x="3910101" y="927100"/>
                  </a:lnTo>
                  <a:lnTo>
                    <a:pt x="3906101" y="927100"/>
                  </a:lnTo>
                  <a:lnTo>
                    <a:pt x="3904627" y="939800"/>
                  </a:lnTo>
                  <a:lnTo>
                    <a:pt x="3904627" y="965200"/>
                  </a:lnTo>
                  <a:lnTo>
                    <a:pt x="3897896" y="1003300"/>
                  </a:lnTo>
                  <a:lnTo>
                    <a:pt x="3879126" y="1041400"/>
                  </a:lnTo>
                  <a:lnTo>
                    <a:pt x="3850525" y="1066800"/>
                  </a:lnTo>
                  <a:lnTo>
                    <a:pt x="3814254" y="1092200"/>
                  </a:lnTo>
                  <a:lnTo>
                    <a:pt x="2792196" y="1092200"/>
                  </a:lnTo>
                  <a:lnTo>
                    <a:pt x="2755925" y="1066800"/>
                  </a:lnTo>
                  <a:lnTo>
                    <a:pt x="2727325" y="1041400"/>
                  </a:lnTo>
                  <a:lnTo>
                    <a:pt x="2708567" y="1003300"/>
                  </a:lnTo>
                  <a:lnTo>
                    <a:pt x="2701823" y="965200"/>
                  </a:lnTo>
                  <a:lnTo>
                    <a:pt x="2701823" y="939800"/>
                  </a:lnTo>
                  <a:lnTo>
                    <a:pt x="2700350" y="927100"/>
                  </a:lnTo>
                  <a:lnTo>
                    <a:pt x="2696349" y="927100"/>
                  </a:lnTo>
                  <a:lnTo>
                    <a:pt x="2690406" y="914400"/>
                  </a:lnTo>
                  <a:lnTo>
                    <a:pt x="2452992" y="914400"/>
                  </a:lnTo>
                  <a:lnTo>
                    <a:pt x="2453436" y="901700"/>
                  </a:lnTo>
                  <a:lnTo>
                    <a:pt x="2455227" y="469900"/>
                  </a:lnTo>
                  <a:lnTo>
                    <a:pt x="2446363" y="431800"/>
                  </a:lnTo>
                  <a:lnTo>
                    <a:pt x="2422194" y="393700"/>
                  </a:lnTo>
                  <a:lnTo>
                    <a:pt x="2386355" y="368300"/>
                  </a:lnTo>
                  <a:lnTo>
                    <a:pt x="2342464" y="355600"/>
                  </a:lnTo>
                  <a:lnTo>
                    <a:pt x="1342517" y="355600"/>
                  </a:lnTo>
                  <a:lnTo>
                    <a:pt x="1298625" y="368300"/>
                  </a:lnTo>
                  <a:lnTo>
                    <a:pt x="1262773" y="393700"/>
                  </a:lnTo>
                  <a:lnTo>
                    <a:pt x="1238618" y="431800"/>
                  </a:lnTo>
                  <a:lnTo>
                    <a:pt x="1229753" y="469900"/>
                  </a:lnTo>
                  <a:lnTo>
                    <a:pt x="1227963" y="901700"/>
                  </a:lnTo>
                  <a:lnTo>
                    <a:pt x="1236827" y="939800"/>
                  </a:lnTo>
                  <a:lnTo>
                    <a:pt x="1260995" y="977900"/>
                  </a:lnTo>
                  <a:lnTo>
                    <a:pt x="1296835" y="1003300"/>
                  </a:lnTo>
                  <a:lnTo>
                    <a:pt x="1340726" y="1016000"/>
                  </a:lnTo>
                  <a:lnTo>
                    <a:pt x="2248268" y="1016000"/>
                  </a:lnTo>
                  <a:lnTo>
                    <a:pt x="2233980" y="1041400"/>
                  </a:lnTo>
                  <a:lnTo>
                    <a:pt x="2223338" y="1066800"/>
                  </a:lnTo>
                  <a:lnTo>
                    <a:pt x="2216696" y="1092200"/>
                  </a:lnTo>
                  <a:lnTo>
                    <a:pt x="2214410" y="1130300"/>
                  </a:lnTo>
                  <a:lnTo>
                    <a:pt x="2214410" y="5410200"/>
                  </a:lnTo>
                  <a:lnTo>
                    <a:pt x="2220023" y="5461000"/>
                  </a:lnTo>
                  <a:lnTo>
                    <a:pt x="2236025" y="5499100"/>
                  </a:lnTo>
                  <a:lnTo>
                    <a:pt x="2261120" y="5549900"/>
                  </a:lnTo>
                  <a:lnTo>
                    <a:pt x="2294051" y="5575300"/>
                  </a:lnTo>
                  <a:lnTo>
                    <a:pt x="2333548" y="5600700"/>
                  </a:lnTo>
                  <a:lnTo>
                    <a:pt x="2378303" y="5613400"/>
                  </a:lnTo>
                  <a:lnTo>
                    <a:pt x="2427071" y="5626100"/>
                  </a:lnTo>
                  <a:lnTo>
                    <a:pt x="4179354" y="5626100"/>
                  </a:lnTo>
                  <a:lnTo>
                    <a:pt x="4228122" y="5613400"/>
                  </a:lnTo>
                  <a:lnTo>
                    <a:pt x="4272889" y="5600700"/>
                  </a:lnTo>
                  <a:lnTo>
                    <a:pt x="4312374" y="5575300"/>
                  </a:lnTo>
                  <a:lnTo>
                    <a:pt x="4345305" y="5549900"/>
                  </a:lnTo>
                  <a:lnTo>
                    <a:pt x="4370413" y="5499100"/>
                  </a:lnTo>
                  <a:lnTo>
                    <a:pt x="4386402" y="5461000"/>
                  </a:lnTo>
                  <a:lnTo>
                    <a:pt x="4392015" y="5410200"/>
                  </a:lnTo>
                  <a:lnTo>
                    <a:pt x="4392015" y="5257800"/>
                  </a:lnTo>
                  <a:lnTo>
                    <a:pt x="4392015" y="5232400"/>
                  </a:lnTo>
                  <a:lnTo>
                    <a:pt x="4392015" y="1130300"/>
                  </a:lnTo>
                  <a:lnTo>
                    <a:pt x="4389285" y="1092200"/>
                  </a:lnTo>
                  <a:lnTo>
                    <a:pt x="4381398" y="1066800"/>
                  </a:lnTo>
                  <a:lnTo>
                    <a:pt x="4368787" y="1028700"/>
                  </a:lnTo>
                  <a:lnTo>
                    <a:pt x="4351909" y="1003300"/>
                  </a:lnTo>
                  <a:lnTo>
                    <a:pt x="4376547" y="1016000"/>
                  </a:lnTo>
                  <a:lnTo>
                    <a:pt x="4397807" y="1028700"/>
                  </a:lnTo>
                  <a:lnTo>
                    <a:pt x="4414024" y="1041400"/>
                  </a:lnTo>
                  <a:lnTo>
                    <a:pt x="4423562" y="1066800"/>
                  </a:lnTo>
                  <a:lnTo>
                    <a:pt x="4442460" y="1168400"/>
                  </a:lnTo>
                  <a:lnTo>
                    <a:pt x="4461446" y="1206500"/>
                  </a:lnTo>
                  <a:lnTo>
                    <a:pt x="4494161" y="1219200"/>
                  </a:lnTo>
                  <a:lnTo>
                    <a:pt x="4533100" y="1231900"/>
                  </a:lnTo>
                  <a:lnTo>
                    <a:pt x="4570755" y="1219200"/>
                  </a:lnTo>
                  <a:lnTo>
                    <a:pt x="4599610" y="1181100"/>
                  </a:lnTo>
                  <a:lnTo>
                    <a:pt x="4642701" y="1104900"/>
                  </a:lnTo>
                  <a:lnTo>
                    <a:pt x="4665472" y="1079500"/>
                  </a:lnTo>
                  <a:lnTo>
                    <a:pt x="4696206" y="1054100"/>
                  </a:lnTo>
                  <a:lnTo>
                    <a:pt x="4730432" y="1054100"/>
                  </a:lnTo>
                  <a:lnTo>
                    <a:pt x="4763681" y="1066800"/>
                  </a:lnTo>
                  <a:lnTo>
                    <a:pt x="4841633" y="1117600"/>
                  </a:lnTo>
                  <a:lnTo>
                    <a:pt x="4882502" y="1130300"/>
                  </a:lnTo>
                  <a:lnTo>
                    <a:pt x="4921643" y="1130300"/>
                  </a:lnTo>
                  <a:lnTo>
                    <a:pt x="4953012" y="1104900"/>
                  </a:lnTo>
                  <a:lnTo>
                    <a:pt x="4970564" y="1066800"/>
                  </a:lnTo>
                  <a:lnTo>
                    <a:pt x="4969789" y="1054100"/>
                  </a:lnTo>
                  <a:lnTo>
                    <a:pt x="4968240" y="1028700"/>
                  </a:lnTo>
                  <a:lnTo>
                    <a:pt x="4960239" y="1003300"/>
                  </a:lnTo>
                  <a:lnTo>
                    <a:pt x="4940211" y="939800"/>
                  </a:lnTo>
                  <a:lnTo>
                    <a:pt x="4936909" y="901700"/>
                  </a:lnTo>
                  <a:lnTo>
                    <a:pt x="4947920" y="863600"/>
                  </a:lnTo>
                  <a:lnTo>
                    <a:pt x="4970894" y="838200"/>
                  </a:lnTo>
                  <a:lnTo>
                    <a:pt x="5003508" y="825500"/>
                  </a:lnTo>
                  <a:lnTo>
                    <a:pt x="5094859" y="812800"/>
                  </a:lnTo>
                  <a:lnTo>
                    <a:pt x="5133670" y="787400"/>
                  </a:lnTo>
                  <a:lnTo>
                    <a:pt x="5156301" y="762000"/>
                  </a:lnTo>
                  <a:lnTo>
                    <a:pt x="5161724" y="72390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6920" y="4922075"/>
              <a:ext cx="84498" cy="8449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330370" y="4945781"/>
              <a:ext cx="653415" cy="33020"/>
            </a:xfrm>
            <a:custGeom>
              <a:avLst/>
              <a:gdLst/>
              <a:ahLst/>
              <a:cxnLst/>
              <a:rect l="l" t="t" r="r" b="b"/>
              <a:pathLst>
                <a:path w="653414" h="33020">
                  <a:moveTo>
                    <a:pt x="646086" y="32442"/>
                  </a:moveTo>
                  <a:lnTo>
                    <a:pt x="637124" y="32442"/>
                  </a:lnTo>
                  <a:lnTo>
                    <a:pt x="7259" y="32442"/>
                  </a:lnTo>
                  <a:lnTo>
                    <a:pt x="0" y="25183"/>
                  </a:lnTo>
                  <a:lnTo>
                    <a:pt x="0" y="7259"/>
                  </a:lnTo>
                  <a:lnTo>
                    <a:pt x="7259" y="0"/>
                  </a:lnTo>
                  <a:lnTo>
                    <a:pt x="646086" y="0"/>
                  </a:lnTo>
                  <a:lnTo>
                    <a:pt x="653346" y="7259"/>
                  </a:lnTo>
                  <a:lnTo>
                    <a:pt x="653346" y="25183"/>
                  </a:lnTo>
                  <a:lnTo>
                    <a:pt x="646086" y="32442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277895" y="4356772"/>
              <a:ext cx="4499610" cy="5372100"/>
            </a:xfrm>
            <a:custGeom>
              <a:avLst/>
              <a:gdLst/>
              <a:ahLst/>
              <a:cxnLst/>
              <a:rect l="l" t="t" r="r" b="b"/>
              <a:pathLst>
                <a:path w="4499610" h="5372100">
                  <a:moveTo>
                    <a:pt x="4179352" y="5371551"/>
                  </a:moveTo>
                  <a:lnTo>
                    <a:pt x="2427069" y="5371551"/>
                  </a:lnTo>
                  <a:lnTo>
                    <a:pt x="2379818" y="5368084"/>
                  </a:lnTo>
                  <a:lnTo>
                    <a:pt x="2334720" y="5358012"/>
                  </a:lnTo>
                  <a:lnTo>
                    <a:pt x="2292269" y="5341831"/>
                  </a:lnTo>
                  <a:lnTo>
                    <a:pt x="2252959" y="5320035"/>
                  </a:lnTo>
                  <a:lnTo>
                    <a:pt x="2217286" y="5293118"/>
                  </a:lnTo>
                  <a:lnTo>
                    <a:pt x="2185744" y="5261576"/>
                  </a:lnTo>
                  <a:lnTo>
                    <a:pt x="2158827" y="5225903"/>
                  </a:lnTo>
                  <a:lnTo>
                    <a:pt x="2137031" y="5186593"/>
                  </a:lnTo>
                  <a:lnTo>
                    <a:pt x="2120850" y="5144142"/>
                  </a:lnTo>
                  <a:lnTo>
                    <a:pt x="2110778" y="5099043"/>
                  </a:lnTo>
                  <a:lnTo>
                    <a:pt x="2107311" y="5051793"/>
                  </a:lnTo>
                  <a:lnTo>
                    <a:pt x="2107312" y="769161"/>
                  </a:lnTo>
                  <a:lnTo>
                    <a:pt x="2110781" y="721911"/>
                  </a:lnTo>
                  <a:lnTo>
                    <a:pt x="2120854" y="676813"/>
                  </a:lnTo>
                  <a:lnTo>
                    <a:pt x="2137037" y="634363"/>
                  </a:lnTo>
                  <a:lnTo>
                    <a:pt x="2158834" y="595055"/>
                  </a:lnTo>
                  <a:lnTo>
                    <a:pt x="2185752" y="559384"/>
                  </a:lnTo>
                  <a:lnTo>
                    <a:pt x="2217294" y="527843"/>
                  </a:lnTo>
                  <a:lnTo>
                    <a:pt x="2252967" y="500929"/>
                  </a:lnTo>
                  <a:lnTo>
                    <a:pt x="2292276" y="479134"/>
                  </a:lnTo>
                  <a:lnTo>
                    <a:pt x="2334726" y="462954"/>
                  </a:lnTo>
                  <a:lnTo>
                    <a:pt x="2379823" y="452883"/>
                  </a:lnTo>
                  <a:lnTo>
                    <a:pt x="2427069" y="449417"/>
                  </a:lnTo>
                  <a:lnTo>
                    <a:pt x="4179352" y="449417"/>
                  </a:lnTo>
                  <a:lnTo>
                    <a:pt x="4226604" y="452884"/>
                  </a:lnTo>
                  <a:lnTo>
                    <a:pt x="4271704" y="462955"/>
                  </a:lnTo>
                  <a:lnTo>
                    <a:pt x="4314156" y="479137"/>
                  </a:lnTo>
                  <a:lnTo>
                    <a:pt x="4353467" y="500933"/>
                  </a:lnTo>
                  <a:lnTo>
                    <a:pt x="4389141" y="527850"/>
                  </a:lnTo>
                  <a:lnTo>
                    <a:pt x="4417788" y="556495"/>
                  </a:lnTo>
                  <a:lnTo>
                    <a:pt x="2427069" y="556495"/>
                  </a:lnTo>
                  <a:lnTo>
                    <a:pt x="2378304" y="562111"/>
                  </a:lnTo>
                  <a:lnTo>
                    <a:pt x="2333540" y="578109"/>
                  </a:lnTo>
                  <a:lnTo>
                    <a:pt x="2294054" y="603213"/>
                  </a:lnTo>
                  <a:lnTo>
                    <a:pt x="2261121" y="636145"/>
                  </a:lnTo>
                  <a:lnTo>
                    <a:pt x="2236017" y="675632"/>
                  </a:lnTo>
                  <a:lnTo>
                    <a:pt x="2220020" y="720396"/>
                  </a:lnTo>
                  <a:lnTo>
                    <a:pt x="2214403" y="769161"/>
                  </a:lnTo>
                  <a:lnTo>
                    <a:pt x="2214405" y="5051793"/>
                  </a:lnTo>
                  <a:lnTo>
                    <a:pt x="2220020" y="5100545"/>
                  </a:lnTo>
                  <a:lnTo>
                    <a:pt x="2236017" y="5145311"/>
                  </a:lnTo>
                  <a:lnTo>
                    <a:pt x="2261121" y="5184800"/>
                  </a:lnTo>
                  <a:lnTo>
                    <a:pt x="2294054" y="5217736"/>
                  </a:lnTo>
                  <a:lnTo>
                    <a:pt x="2333540" y="5242842"/>
                  </a:lnTo>
                  <a:lnTo>
                    <a:pt x="2378304" y="5258841"/>
                  </a:lnTo>
                  <a:lnTo>
                    <a:pt x="2427069" y="5264458"/>
                  </a:lnTo>
                  <a:lnTo>
                    <a:pt x="4417794" y="5264458"/>
                  </a:lnTo>
                  <a:lnTo>
                    <a:pt x="4389135" y="5293118"/>
                  </a:lnTo>
                  <a:lnTo>
                    <a:pt x="4353461" y="5320035"/>
                  </a:lnTo>
                  <a:lnTo>
                    <a:pt x="4314152" y="5341831"/>
                  </a:lnTo>
                  <a:lnTo>
                    <a:pt x="4271700" y="5358012"/>
                  </a:lnTo>
                  <a:lnTo>
                    <a:pt x="4226602" y="5368084"/>
                  </a:lnTo>
                  <a:lnTo>
                    <a:pt x="4179352" y="5371551"/>
                  </a:lnTo>
                  <a:close/>
                </a:path>
                <a:path w="4499610" h="5372100">
                  <a:moveTo>
                    <a:pt x="3772479" y="735649"/>
                  </a:moveTo>
                  <a:lnTo>
                    <a:pt x="2833970" y="735649"/>
                  </a:lnTo>
                  <a:lnTo>
                    <a:pt x="2792198" y="728912"/>
                  </a:lnTo>
                  <a:lnTo>
                    <a:pt x="2755922" y="710153"/>
                  </a:lnTo>
                  <a:lnTo>
                    <a:pt x="2727316" y="681547"/>
                  </a:lnTo>
                  <a:lnTo>
                    <a:pt x="2708557" y="645271"/>
                  </a:lnTo>
                  <a:lnTo>
                    <a:pt x="2701823" y="603514"/>
                  </a:lnTo>
                  <a:lnTo>
                    <a:pt x="2701821" y="575179"/>
                  </a:lnTo>
                  <a:lnTo>
                    <a:pt x="2700349" y="567909"/>
                  </a:lnTo>
                  <a:lnTo>
                    <a:pt x="2696339" y="561970"/>
                  </a:lnTo>
                  <a:lnTo>
                    <a:pt x="2690395" y="557964"/>
                  </a:lnTo>
                  <a:lnTo>
                    <a:pt x="2683123" y="556495"/>
                  </a:lnTo>
                  <a:lnTo>
                    <a:pt x="3923311" y="556495"/>
                  </a:lnTo>
                  <a:lnTo>
                    <a:pt x="3916042" y="557964"/>
                  </a:lnTo>
                  <a:lnTo>
                    <a:pt x="3910103" y="561970"/>
                  </a:lnTo>
                  <a:lnTo>
                    <a:pt x="3907855" y="565302"/>
                  </a:lnTo>
                  <a:lnTo>
                    <a:pt x="2941274" y="565302"/>
                  </a:lnTo>
                  <a:lnTo>
                    <a:pt x="2924826" y="568622"/>
                  </a:lnTo>
                  <a:lnTo>
                    <a:pt x="2911397" y="577674"/>
                  </a:lnTo>
                  <a:lnTo>
                    <a:pt x="2902344" y="591103"/>
                  </a:lnTo>
                  <a:lnTo>
                    <a:pt x="2899025" y="607551"/>
                  </a:lnTo>
                  <a:lnTo>
                    <a:pt x="2902344" y="623999"/>
                  </a:lnTo>
                  <a:lnTo>
                    <a:pt x="2911397" y="637428"/>
                  </a:lnTo>
                  <a:lnTo>
                    <a:pt x="2924825" y="646481"/>
                  </a:lnTo>
                  <a:lnTo>
                    <a:pt x="2941274" y="649800"/>
                  </a:lnTo>
                  <a:lnTo>
                    <a:pt x="3895553" y="649800"/>
                  </a:lnTo>
                  <a:lnTo>
                    <a:pt x="3879132" y="681550"/>
                  </a:lnTo>
                  <a:lnTo>
                    <a:pt x="3850527" y="710154"/>
                  </a:lnTo>
                  <a:lnTo>
                    <a:pt x="3814250" y="728912"/>
                  </a:lnTo>
                  <a:lnTo>
                    <a:pt x="3772479" y="735649"/>
                  </a:lnTo>
                  <a:close/>
                </a:path>
                <a:path w="4499610" h="5372100">
                  <a:moveTo>
                    <a:pt x="4417794" y="5264458"/>
                  </a:moveTo>
                  <a:lnTo>
                    <a:pt x="4179352" y="5264458"/>
                  </a:lnTo>
                  <a:lnTo>
                    <a:pt x="4228117" y="5258841"/>
                  </a:lnTo>
                  <a:lnTo>
                    <a:pt x="4272881" y="5242842"/>
                  </a:lnTo>
                  <a:lnTo>
                    <a:pt x="4312367" y="5217736"/>
                  </a:lnTo>
                  <a:lnTo>
                    <a:pt x="4345300" y="5184800"/>
                  </a:lnTo>
                  <a:lnTo>
                    <a:pt x="4370403" y="5145311"/>
                  </a:lnTo>
                  <a:lnTo>
                    <a:pt x="4386401" y="5100545"/>
                  </a:lnTo>
                  <a:lnTo>
                    <a:pt x="4392017" y="5051779"/>
                  </a:lnTo>
                  <a:lnTo>
                    <a:pt x="4392031" y="769161"/>
                  </a:lnTo>
                  <a:lnTo>
                    <a:pt x="4386414" y="720396"/>
                  </a:lnTo>
                  <a:lnTo>
                    <a:pt x="4370415" y="675632"/>
                  </a:lnTo>
                  <a:lnTo>
                    <a:pt x="4345308" y="636145"/>
                  </a:lnTo>
                  <a:lnTo>
                    <a:pt x="4312373" y="603213"/>
                  </a:lnTo>
                  <a:lnTo>
                    <a:pt x="4272883" y="578109"/>
                  </a:lnTo>
                  <a:lnTo>
                    <a:pt x="4228118" y="562111"/>
                  </a:lnTo>
                  <a:lnTo>
                    <a:pt x="4179352" y="556495"/>
                  </a:lnTo>
                  <a:lnTo>
                    <a:pt x="4417788" y="556495"/>
                  </a:lnTo>
                  <a:lnTo>
                    <a:pt x="4447599" y="595065"/>
                  </a:lnTo>
                  <a:lnTo>
                    <a:pt x="4469394" y="634375"/>
                  </a:lnTo>
                  <a:lnTo>
                    <a:pt x="4485574" y="676826"/>
                  </a:lnTo>
                  <a:lnTo>
                    <a:pt x="4495644" y="721924"/>
                  </a:lnTo>
                  <a:lnTo>
                    <a:pt x="4499110" y="769161"/>
                  </a:lnTo>
                  <a:lnTo>
                    <a:pt x="4499110" y="5051793"/>
                  </a:lnTo>
                  <a:lnTo>
                    <a:pt x="4495643" y="5099043"/>
                  </a:lnTo>
                  <a:lnTo>
                    <a:pt x="4485571" y="5144142"/>
                  </a:lnTo>
                  <a:lnTo>
                    <a:pt x="4469390" y="5186593"/>
                  </a:lnTo>
                  <a:lnTo>
                    <a:pt x="4447594" y="5225903"/>
                  </a:lnTo>
                  <a:lnTo>
                    <a:pt x="4420677" y="5261576"/>
                  </a:lnTo>
                  <a:lnTo>
                    <a:pt x="4417794" y="5264458"/>
                  </a:lnTo>
                  <a:close/>
                </a:path>
                <a:path w="4499610" h="5372100">
                  <a:moveTo>
                    <a:pt x="3895553" y="649800"/>
                  </a:moveTo>
                  <a:lnTo>
                    <a:pt x="2941274" y="649800"/>
                  </a:lnTo>
                  <a:lnTo>
                    <a:pt x="2957722" y="646481"/>
                  </a:lnTo>
                  <a:lnTo>
                    <a:pt x="2971151" y="637428"/>
                  </a:lnTo>
                  <a:lnTo>
                    <a:pt x="2980204" y="623999"/>
                  </a:lnTo>
                  <a:lnTo>
                    <a:pt x="2983523" y="607551"/>
                  </a:lnTo>
                  <a:lnTo>
                    <a:pt x="2980202" y="591103"/>
                  </a:lnTo>
                  <a:lnTo>
                    <a:pt x="2971146" y="577674"/>
                  </a:lnTo>
                  <a:lnTo>
                    <a:pt x="2957716" y="568622"/>
                  </a:lnTo>
                  <a:lnTo>
                    <a:pt x="2941274" y="565302"/>
                  </a:lnTo>
                  <a:lnTo>
                    <a:pt x="3907855" y="565302"/>
                  </a:lnTo>
                  <a:lnTo>
                    <a:pt x="3906097" y="567909"/>
                  </a:lnTo>
                  <a:lnTo>
                    <a:pt x="3904628" y="575179"/>
                  </a:lnTo>
                  <a:lnTo>
                    <a:pt x="3904628" y="589008"/>
                  </a:lnTo>
                  <a:lnTo>
                    <a:pt x="3059734" y="589008"/>
                  </a:lnTo>
                  <a:lnTo>
                    <a:pt x="3052474" y="596268"/>
                  </a:lnTo>
                  <a:lnTo>
                    <a:pt x="3052474" y="614192"/>
                  </a:lnTo>
                  <a:lnTo>
                    <a:pt x="3059734" y="621451"/>
                  </a:lnTo>
                  <a:lnTo>
                    <a:pt x="3901735" y="621451"/>
                  </a:lnTo>
                  <a:lnTo>
                    <a:pt x="3897891" y="645278"/>
                  </a:lnTo>
                  <a:lnTo>
                    <a:pt x="3895553" y="649800"/>
                  </a:lnTo>
                  <a:close/>
                </a:path>
                <a:path w="4499610" h="5372100">
                  <a:moveTo>
                    <a:pt x="3901735" y="621451"/>
                  </a:moveTo>
                  <a:lnTo>
                    <a:pt x="3698561" y="621451"/>
                  </a:lnTo>
                  <a:lnTo>
                    <a:pt x="3705820" y="614192"/>
                  </a:lnTo>
                  <a:lnTo>
                    <a:pt x="3705820" y="596268"/>
                  </a:lnTo>
                  <a:lnTo>
                    <a:pt x="3698560" y="589008"/>
                  </a:lnTo>
                  <a:lnTo>
                    <a:pt x="3904628" y="589008"/>
                  </a:lnTo>
                  <a:lnTo>
                    <a:pt x="3904628" y="603514"/>
                  </a:lnTo>
                  <a:lnTo>
                    <a:pt x="3901735" y="621451"/>
                  </a:lnTo>
                  <a:close/>
                </a:path>
                <a:path w="4499610" h="5372100">
                  <a:moveTo>
                    <a:pt x="3344615" y="4897260"/>
                  </a:moveTo>
                  <a:lnTo>
                    <a:pt x="3298377" y="4887925"/>
                  </a:lnTo>
                  <a:lnTo>
                    <a:pt x="3260615" y="4862469"/>
                  </a:lnTo>
                  <a:lnTo>
                    <a:pt x="3235154" y="4824712"/>
                  </a:lnTo>
                  <a:lnTo>
                    <a:pt x="3225817" y="4778476"/>
                  </a:lnTo>
                  <a:lnTo>
                    <a:pt x="3235152" y="4732238"/>
                  </a:lnTo>
                  <a:lnTo>
                    <a:pt x="3260610" y="4694476"/>
                  </a:lnTo>
                  <a:lnTo>
                    <a:pt x="3298371" y="4669015"/>
                  </a:lnTo>
                  <a:lnTo>
                    <a:pt x="3344615" y="4659678"/>
                  </a:lnTo>
                  <a:lnTo>
                    <a:pt x="3390846" y="4669021"/>
                  </a:lnTo>
                  <a:lnTo>
                    <a:pt x="3428603" y="4694481"/>
                  </a:lnTo>
                  <a:lnTo>
                    <a:pt x="3454062" y="4732240"/>
                  </a:lnTo>
                  <a:lnTo>
                    <a:pt x="3463399" y="4778476"/>
                  </a:lnTo>
                  <a:lnTo>
                    <a:pt x="3454064" y="4824712"/>
                  </a:lnTo>
                  <a:lnTo>
                    <a:pt x="3428608" y="4862469"/>
                  </a:lnTo>
                  <a:lnTo>
                    <a:pt x="3390852" y="4887925"/>
                  </a:lnTo>
                  <a:lnTo>
                    <a:pt x="3344615" y="4897260"/>
                  </a:lnTo>
                  <a:close/>
                </a:path>
                <a:path w="4499610" h="5372100">
                  <a:moveTo>
                    <a:pt x="2906889" y="4857009"/>
                  </a:moveTo>
                  <a:lnTo>
                    <a:pt x="2876320" y="4850838"/>
                  </a:lnTo>
                  <a:lnTo>
                    <a:pt x="2851358" y="4834008"/>
                  </a:lnTo>
                  <a:lnTo>
                    <a:pt x="2834528" y="4809046"/>
                  </a:lnTo>
                  <a:lnTo>
                    <a:pt x="2828357" y="4778476"/>
                  </a:lnTo>
                  <a:lnTo>
                    <a:pt x="2834528" y="4747907"/>
                  </a:lnTo>
                  <a:lnTo>
                    <a:pt x="2851357" y="4722944"/>
                  </a:lnTo>
                  <a:lnTo>
                    <a:pt x="2876320" y="4706115"/>
                  </a:lnTo>
                  <a:lnTo>
                    <a:pt x="2906889" y="4699943"/>
                  </a:lnTo>
                  <a:lnTo>
                    <a:pt x="2937459" y="4706115"/>
                  </a:lnTo>
                  <a:lnTo>
                    <a:pt x="2962421" y="4722944"/>
                  </a:lnTo>
                  <a:lnTo>
                    <a:pt x="2979251" y="4747907"/>
                  </a:lnTo>
                  <a:lnTo>
                    <a:pt x="2985422" y="4778476"/>
                  </a:lnTo>
                  <a:lnTo>
                    <a:pt x="2979251" y="4809046"/>
                  </a:lnTo>
                  <a:lnTo>
                    <a:pt x="2962421" y="4834008"/>
                  </a:lnTo>
                  <a:lnTo>
                    <a:pt x="2937459" y="4850838"/>
                  </a:lnTo>
                  <a:lnTo>
                    <a:pt x="2906889" y="4857009"/>
                  </a:lnTo>
                  <a:close/>
                </a:path>
                <a:path w="4499610" h="5372100">
                  <a:moveTo>
                    <a:pt x="3782327" y="4857009"/>
                  </a:moveTo>
                  <a:lnTo>
                    <a:pt x="3751760" y="4850838"/>
                  </a:lnTo>
                  <a:lnTo>
                    <a:pt x="3726802" y="4834008"/>
                  </a:lnTo>
                  <a:lnTo>
                    <a:pt x="3709977" y="4809046"/>
                  </a:lnTo>
                  <a:lnTo>
                    <a:pt x="3703808" y="4778476"/>
                  </a:lnTo>
                  <a:lnTo>
                    <a:pt x="3709979" y="4747907"/>
                  </a:lnTo>
                  <a:lnTo>
                    <a:pt x="3726808" y="4722944"/>
                  </a:lnTo>
                  <a:lnTo>
                    <a:pt x="3751766" y="4706115"/>
                  </a:lnTo>
                  <a:lnTo>
                    <a:pt x="3782327" y="4699943"/>
                  </a:lnTo>
                  <a:lnTo>
                    <a:pt x="3812896" y="4706115"/>
                  </a:lnTo>
                  <a:lnTo>
                    <a:pt x="3837859" y="4722944"/>
                  </a:lnTo>
                  <a:lnTo>
                    <a:pt x="3854688" y="4747907"/>
                  </a:lnTo>
                  <a:lnTo>
                    <a:pt x="3860860" y="4778476"/>
                  </a:lnTo>
                  <a:lnTo>
                    <a:pt x="3854688" y="4809046"/>
                  </a:lnTo>
                  <a:lnTo>
                    <a:pt x="3837859" y="4834008"/>
                  </a:lnTo>
                  <a:lnTo>
                    <a:pt x="3812896" y="4850838"/>
                  </a:lnTo>
                  <a:lnTo>
                    <a:pt x="3782327" y="4857009"/>
                  </a:lnTo>
                  <a:close/>
                </a:path>
                <a:path w="4499610" h="5372100">
                  <a:moveTo>
                    <a:pt x="2455221" y="249906"/>
                  </a:moveTo>
                  <a:lnTo>
                    <a:pt x="1229749" y="249906"/>
                  </a:lnTo>
                  <a:lnTo>
                    <a:pt x="1229749" y="112762"/>
                  </a:lnTo>
                  <a:lnTo>
                    <a:pt x="1238609" y="68873"/>
                  </a:lnTo>
                  <a:lnTo>
                    <a:pt x="1262774" y="33030"/>
                  </a:lnTo>
                  <a:lnTo>
                    <a:pt x="1298616" y="8862"/>
                  </a:lnTo>
                  <a:lnTo>
                    <a:pt x="1342511" y="0"/>
                  </a:lnTo>
                  <a:lnTo>
                    <a:pt x="2342445" y="0"/>
                  </a:lnTo>
                  <a:lnTo>
                    <a:pt x="2386334" y="8862"/>
                  </a:lnTo>
                  <a:lnTo>
                    <a:pt x="2422178" y="33030"/>
                  </a:lnTo>
                  <a:lnTo>
                    <a:pt x="2446350" y="68873"/>
                  </a:lnTo>
                  <a:lnTo>
                    <a:pt x="2314574" y="87255"/>
                  </a:lnTo>
                  <a:lnTo>
                    <a:pt x="2299905" y="90218"/>
                  </a:lnTo>
                  <a:lnTo>
                    <a:pt x="2287919" y="98301"/>
                  </a:lnTo>
                  <a:lnTo>
                    <a:pt x="2279835" y="110290"/>
                  </a:lnTo>
                  <a:lnTo>
                    <a:pt x="2276870" y="124974"/>
                  </a:lnTo>
                  <a:lnTo>
                    <a:pt x="2279833" y="139651"/>
                  </a:lnTo>
                  <a:lnTo>
                    <a:pt x="2287914" y="151641"/>
                  </a:lnTo>
                  <a:lnTo>
                    <a:pt x="2299899" y="159727"/>
                  </a:lnTo>
                  <a:lnTo>
                    <a:pt x="2314574" y="162692"/>
                  </a:lnTo>
                  <a:lnTo>
                    <a:pt x="2455221" y="162692"/>
                  </a:lnTo>
                  <a:lnTo>
                    <a:pt x="2455221" y="249906"/>
                  </a:lnTo>
                  <a:close/>
                </a:path>
                <a:path w="4499610" h="5372100">
                  <a:moveTo>
                    <a:pt x="2455221" y="162692"/>
                  </a:moveTo>
                  <a:lnTo>
                    <a:pt x="2314574" y="162692"/>
                  </a:lnTo>
                  <a:lnTo>
                    <a:pt x="2329260" y="159727"/>
                  </a:lnTo>
                  <a:lnTo>
                    <a:pt x="2341254" y="151641"/>
                  </a:lnTo>
                  <a:lnTo>
                    <a:pt x="2349341" y="139651"/>
                  </a:lnTo>
                  <a:lnTo>
                    <a:pt x="2352307" y="124974"/>
                  </a:lnTo>
                  <a:lnTo>
                    <a:pt x="2349341" y="110290"/>
                  </a:lnTo>
                  <a:lnTo>
                    <a:pt x="2341254" y="98301"/>
                  </a:lnTo>
                  <a:lnTo>
                    <a:pt x="2329260" y="90218"/>
                  </a:lnTo>
                  <a:lnTo>
                    <a:pt x="2314574" y="87255"/>
                  </a:lnTo>
                  <a:lnTo>
                    <a:pt x="2450066" y="87255"/>
                  </a:lnTo>
                  <a:lnTo>
                    <a:pt x="2455221" y="112762"/>
                  </a:lnTo>
                  <a:lnTo>
                    <a:pt x="2455221" y="162692"/>
                  </a:lnTo>
                  <a:close/>
                </a:path>
                <a:path w="4499610" h="5372100">
                  <a:moveTo>
                    <a:pt x="2112784" y="441524"/>
                  </a:moveTo>
                  <a:lnTo>
                    <a:pt x="1558722" y="441524"/>
                  </a:lnTo>
                  <a:lnTo>
                    <a:pt x="1549937" y="439751"/>
                  </a:lnTo>
                  <a:lnTo>
                    <a:pt x="1542764" y="434915"/>
                  </a:lnTo>
                  <a:lnTo>
                    <a:pt x="1537929" y="427742"/>
                  </a:lnTo>
                  <a:lnTo>
                    <a:pt x="1536155" y="418958"/>
                  </a:lnTo>
                  <a:lnTo>
                    <a:pt x="1537929" y="410173"/>
                  </a:lnTo>
                  <a:lnTo>
                    <a:pt x="1542764" y="403000"/>
                  </a:lnTo>
                  <a:lnTo>
                    <a:pt x="1549937" y="398164"/>
                  </a:lnTo>
                  <a:lnTo>
                    <a:pt x="1558722" y="396391"/>
                  </a:lnTo>
                  <a:lnTo>
                    <a:pt x="2112784" y="396391"/>
                  </a:lnTo>
                  <a:lnTo>
                    <a:pt x="2121569" y="398164"/>
                  </a:lnTo>
                  <a:lnTo>
                    <a:pt x="2128742" y="403000"/>
                  </a:lnTo>
                  <a:lnTo>
                    <a:pt x="2133577" y="410173"/>
                  </a:lnTo>
                  <a:lnTo>
                    <a:pt x="2135350" y="418958"/>
                  </a:lnTo>
                  <a:lnTo>
                    <a:pt x="2133575" y="427742"/>
                  </a:lnTo>
                  <a:lnTo>
                    <a:pt x="2128736" y="434915"/>
                  </a:lnTo>
                  <a:lnTo>
                    <a:pt x="2121563" y="439751"/>
                  </a:lnTo>
                  <a:lnTo>
                    <a:pt x="2112784" y="441524"/>
                  </a:lnTo>
                  <a:close/>
                </a:path>
                <a:path w="4499610" h="5372100">
                  <a:moveTo>
                    <a:pt x="1282662" y="4140099"/>
                  </a:moveTo>
                  <a:lnTo>
                    <a:pt x="171893" y="4140099"/>
                  </a:lnTo>
                  <a:lnTo>
                    <a:pt x="163109" y="4138326"/>
                  </a:lnTo>
                  <a:lnTo>
                    <a:pt x="155936" y="4133491"/>
                  </a:lnTo>
                  <a:lnTo>
                    <a:pt x="151100" y="4126318"/>
                  </a:lnTo>
                  <a:lnTo>
                    <a:pt x="149327" y="4117533"/>
                  </a:lnTo>
                  <a:lnTo>
                    <a:pt x="151100" y="4108748"/>
                  </a:lnTo>
                  <a:lnTo>
                    <a:pt x="155936" y="4101575"/>
                  </a:lnTo>
                  <a:lnTo>
                    <a:pt x="163109" y="4096739"/>
                  </a:lnTo>
                  <a:lnTo>
                    <a:pt x="171893" y="4094966"/>
                  </a:lnTo>
                  <a:lnTo>
                    <a:pt x="1282662" y="4094966"/>
                  </a:lnTo>
                  <a:lnTo>
                    <a:pt x="1291447" y="4096739"/>
                  </a:lnTo>
                  <a:lnTo>
                    <a:pt x="1298620" y="4101575"/>
                  </a:lnTo>
                  <a:lnTo>
                    <a:pt x="1303455" y="4108748"/>
                  </a:lnTo>
                  <a:lnTo>
                    <a:pt x="1305229" y="4117533"/>
                  </a:lnTo>
                  <a:lnTo>
                    <a:pt x="1303455" y="4126318"/>
                  </a:lnTo>
                  <a:lnTo>
                    <a:pt x="1298620" y="4133491"/>
                  </a:lnTo>
                  <a:lnTo>
                    <a:pt x="1291447" y="4138326"/>
                  </a:lnTo>
                  <a:lnTo>
                    <a:pt x="1282662" y="4140099"/>
                  </a:lnTo>
                  <a:close/>
                </a:path>
                <a:path w="4499610" h="5372100">
                  <a:moveTo>
                    <a:pt x="1282662" y="3917290"/>
                  </a:moveTo>
                  <a:lnTo>
                    <a:pt x="171893" y="3917290"/>
                  </a:lnTo>
                  <a:lnTo>
                    <a:pt x="163109" y="3915517"/>
                  </a:lnTo>
                  <a:lnTo>
                    <a:pt x="155936" y="3910681"/>
                  </a:lnTo>
                  <a:lnTo>
                    <a:pt x="151100" y="3903508"/>
                  </a:lnTo>
                  <a:lnTo>
                    <a:pt x="149327" y="3894724"/>
                  </a:lnTo>
                  <a:lnTo>
                    <a:pt x="151100" y="3885939"/>
                  </a:lnTo>
                  <a:lnTo>
                    <a:pt x="155936" y="3878766"/>
                  </a:lnTo>
                  <a:lnTo>
                    <a:pt x="163109" y="3873930"/>
                  </a:lnTo>
                  <a:lnTo>
                    <a:pt x="171893" y="3872157"/>
                  </a:lnTo>
                  <a:lnTo>
                    <a:pt x="1282662" y="3872157"/>
                  </a:lnTo>
                  <a:lnTo>
                    <a:pt x="1291447" y="3873930"/>
                  </a:lnTo>
                  <a:lnTo>
                    <a:pt x="1298620" y="3878766"/>
                  </a:lnTo>
                  <a:lnTo>
                    <a:pt x="1303455" y="3885939"/>
                  </a:lnTo>
                  <a:lnTo>
                    <a:pt x="1305229" y="3894724"/>
                  </a:lnTo>
                  <a:lnTo>
                    <a:pt x="1303455" y="3903508"/>
                  </a:lnTo>
                  <a:lnTo>
                    <a:pt x="1298620" y="3910681"/>
                  </a:lnTo>
                  <a:lnTo>
                    <a:pt x="1291447" y="3915517"/>
                  </a:lnTo>
                  <a:lnTo>
                    <a:pt x="1282662" y="3917290"/>
                  </a:lnTo>
                  <a:close/>
                </a:path>
                <a:path w="4499610" h="5372100">
                  <a:moveTo>
                    <a:pt x="1454584" y="3695241"/>
                  </a:moveTo>
                  <a:lnTo>
                    <a:pt x="0" y="3695241"/>
                  </a:lnTo>
                  <a:lnTo>
                    <a:pt x="0" y="3558097"/>
                  </a:lnTo>
                  <a:lnTo>
                    <a:pt x="8860" y="3514208"/>
                  </a:lnTo>
                  <a:lnTo>
                    <a:pt x="33025" y="3478365"/>
                  </a:lnTo>
                  <a:lnTo>
                    <a:pt x="68867" y="3454197"/>
                  </a:lnTo>
                  <a:lnTo>
                    <a:pt x="112762" y="3445335"/>
                  </a:lnTo>
                  <a:lnTo>
                    <a:pt x="1341808" y="3445335"/>
                  </a:lnTo>
                  <a:lnTo>
                    <a:pt x="1385705" y="3454197"/>
                  </a:lnTo>
                  <a:lnTo>
                    <a:pt x="1421552" y="3478365"/>
                  </a:lnTo>
                  <a:lnTo>
                    <a:pt x="1445721" y="3514208"/>
                  </a:lnTo>
                  <a:lnTo>
                    <a:pt x="134175" y="3532590"/>
                  </a:lnTo>
                  <a:lnTo>
                    <a:pt x="119491" y="3535554"/>
                  </a:lnTo>
                  <a:lnTo>
                    <a:pt x="107502" y="3543636"/>
                  </a:lnTo>
                  <a:lnTo>
                    <a:pt x="99419" y="3555625"/>
                  </a:lnTo>
                  <a:lnTo>
                    <a:pt x="96456" y="3570309"/>
                  </a:lnTo>
                  <a:lnTo>
                    <a:pt x="99419" y="3584987"/>
                  </a:lnTo>
                  <a:lnTo>
                    <a:pt x="107502" y="3596976"/>
                  </a:lnTo>
                  <a:lnTo>
                    <a:pt x="119491" y="3605062"/>
                  </a:lnTo>
                  <a:lnTo>
                    <a:pt x="134175" y="3608027"/>
                  </a:lnTo>
                  <a:lnTo>
                    <a:pt x="1454584" y="3608027"/>
                  </a:lnTo>
                  <a:lnTo>
                    <a:pt x="1454584" y="3695241"/>
                  </a:lnTo>
                  <a:close/>
                </a:path>
                <a:path w="4499610" h="5372100">
                  <a:moveTo>
                    <a:pt x="1454584" y="3608027"/>
                  </a:moveTo>
                  <a:lnTo>
                    <a:pt x="134175" y="3608027"/>
                  </a:lnTo>
                  <a:lnTo>
                    <a:pt x="148850" y="3605062"/>
                  </a:lnTo>
                  <a:lnTo>
                    <a:pt x="160835" y="3596976"/>
                  </a:lnTo>
                  <a:lnTo>
                    <a:pt x="168916" y="3584986"/>
                  </a:lnTo>
                  <a:lnTo>
                    <a:pt x="171879" y="3570309"/>
                  </a:lnTo>
                  <a:lnTo>
                    <a:pt x="168916" y="3555625"/>
                  </a:lnTo>
                  <a:lnTo>
                    <a:pt x="160835" y="3543636"/>
                  </a:lnTo>
                  <a:lnTo>
                    <a:pt x="148850" y="3535554"/>
                  </a:lnTo>
                  <a:lnTo>
                    <a:pt x="134175" y="3532590"/>
                  </a:lnTo>
                  <a:lnTo>
                    <a:pt x="1449433" y="3532590"/>
                  </a:lnTo>
                  <a:lnTo>
                    <a:pt x="1454584" y="3558097"/>
                  </a:lnTo>
                  <a:lnTo>
                    <a:pt x="1454584" y="36080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776885" y="5586536"/>
              <a:ext cx="1565910" cy="2631440"/>
            </a:xfrm>
            <a:custGeom>
              <a:avLst/>
              <a:gdLst/>
              <a:ahLst/>
              <a:cxnLst/>
              <a:rect l="l" t="t" r="r" b="b"/>
              <a:pathLst>
                <a:path w="1565910" h="2631440">
                  <a:moveTo>
                    <a:pt x="755345" y="683720"/>
                  </a:moveTo>
                  <a:lnTo>
                    <a:pt x="0" y="683439"/>
                  </a:lnTo>
                  <a:lnTo>
                    <a:pt x="253" y="0"/>
                  </a:lnTo>
                  <a:lnTo>
                    <a:pt x="755598" y="281"/>
                  </a:lnTo>
                  <a:lnTo>
                    <a:pt x="755345" y="683720"/>
                  </a:lnTo>
                  <a:close/>
                </a:path>
                <a:path w="1565910" h="2631440">
                  <a:moveTo>
                    <a:pt x="1544485" y="230659"/>
                  </a:moveTo>
                  <a:lnTo>
                    <a:pt x="900579" y="230659"/>
                  </a:lnTo>
                  <a:lnTo>
                    <a:pt x="892367" y="229000"/>
                  </a:lnTo>
                  <a:lnTo>
                    <a:pt x="885659" y="224476"/>
                  </a:lnTo>
                  <a:lnTo>
                    <a:pt x="881134" y="217768"/>
                  </a:lnTo>
                  <a:lnTo>
                    <a:pt x="879475" y="209556"/>
                  </a:lnTo>
                  <a:lnTo>
                    <a:pt x="881134" y="201344"/>
                  </a:lnTo>
                  <a:lnTo>
                    <a:pt x="885659" y="194636"/>
                  </a:lnTo>
                  <a:lnTo>
                    <a:pt x="892367" y="190112"/>
                  </a:lnTo>
                  <a:lnTo>
                    <a:pt x="900579" y="188453"/>
                  </a:lnTo>
                  <a:lnTo>
                    <a:pt x="1544485" y="188453"/>
                  </a:lnTo>
                  <a:lnTo>
                    <a:pt x="1552696" y="190112"/>
                  </a:lnTo>
                  <a:lnTo>
                    <a:pt x="1559405" y="194636"/>
                  </a:lnTo>
                  <a:lnTo>
                    <a:pt x="1563929" y="201344"/>
                  </a:lnTo>
                  <a:lnTo>
                    <a:pt x="1565588" y="209556"/>
                  </a:lnTo>
                  <a:lnTo>
                    <a:pt x="1563929" y="217768"/>
                  </a:lnTo>
                  <a:lnTo>
                    <a:pt x="1559405" y="224476"/>
                  </a:lnTo>
                  <a:lnTo>
                    <a:pt x="1552696" y="229000"/>
                  </a:lnTo>
                  <a:lnTo>
                    <a:pt x="1544485" y="230659"/>
                  </a:lnTo>
                  <a:close/>
                </a:path>
                <a:path w="1565910" h="2631440">
                  <a:moveTo>
                    <a:pt x="1544485" y="68388"/>
                  </a:moveTo>
                  <a:lnTo>
                    <a:pt x="900579" y="68388"/>
                  </a:lnTo>
                  <a:lnTo>
                    <a:pt x="892367" y="66729"/>
                  </a:lnTo>
                  <a:lnTo>
                    <a:pt x="885659" y="62205"/>
                  </a:lnTo>
                  <a:lnTo>
                    <a:pt x="881134" y="55497"/>
                  </a:lnTo>
                  <a:lnTo>
                    <a:pt x="879475" y="47285"/>
                  </a:lnTo>
                  <a:lnTo>
                    <a:pt x="881134" y="39073"/>
                  </a:lnTo>
                  <a:lnTo>
                    <a:pt x="885659" y="32365"/>
                  </a:lnTo>
                  <a:lnTo>
                    <a:pt x="892367" y="27841"/>
                  </a:lnTo>
                  <a:lnTo>
                    <a:pt x="900579" y="26182"/>
                  </a:lnTo>
                  <a:lnTo>
                    <a:pt x="1544485" y="26182"/>
                  </a:lnTo>
                  <a:lnTo>
                    <a:pt x="1552696" y="27841"/>
                  </a:lnTo>
                  <a:lnTo>
                    <a:pt x="1559405" y="32365"/>
                  </a:lnTo>
                  <a:lnTo>
                    <a:pt x="1563929" y="39073"/>
                  </a:lnTo>
                  <a:lnTo>
                    <a:pt x="1565588" y="47285"/>
                  </a:lnTo>
                  <a:lnTo>
                    <a:pt x="1563929" y="55497"/>
                  </a:lnTo>
                  <a:lnTo>
                    <a:pt x="1559405" y="62205"/>
                  </a:lnTo>
                  <a:lnTo>
                    <a:pt x="1552696" y="66729"/>
                  </a:lnTo>
                  <a:lnTo>
                    <a:pt x="1544485" y="68388"/>
                  </a:lnTo>
                  <a:close/>
                </a:path>
                <a:path w="1565910" h="2631440">
                  <a:moveTo>
                    <a:pt x="1408846" y="652037"/>
                  </a:moveTo>
                  <a:lnTo>
                    <a:pt x="902914" y="652037"/>
                  </a:lnTo>
                  <a:lnTo>
                    <a:pt x="894702" y="650378"/>
                  </a:lnTo>
                  <a:lnTo>
                    <a:pt x="887994" y="645854"/>
                  </a:lnTo>
                  <a:lnTo>
                    <a:pt x="883470" y="639146"/>
                  </a:lnTo>
                  <a:lnTo>
                    <a:pt x="881811" y="630934"/>
                  </a:lnTo>
                  <a:lnTo>
                    <a:pt x="883470" y="622722"/>
                  </a:lnTo>
                  <a:lnTo>
                    <a:pt x="887994" y="616014"/>
                  </a:lnTo>
                  <a:lnTo>
                    <a:pt x="894702" y="611490"/>
                  </a:lnTo>
                  <a:lnTo>
                    <a:pt x="902914" y="609831"/>
                  </a:lnTo>
                  <a:lnTo>
                    <a:pt x="1408846" y="609831"/>
                  </a:lnTo>
                  <a:lnTo>
                    <a:pt x="1417058" y="611490"/>
                  </a:lnTo>
                  <a:lnTo>
                    <a:pt x="1423766" y="616014"/>
                  </a:lnTo>
                  <a:lnTo>
                    <a:pt x="1428290" y="622722"/>
                  </a:lnTo>
                  <a:lnTo>
                    <a:pt x="1429950" y="630934"/>
                  </a:lnTo>
                  <a:lnTo>
                    <a:pt x="1428290" y="639146"/>
                  </a:lnTo>
                  <a:lnTo>
                    <a:pt x="1423766" y="645854"/>
                  </a:lnTo>
                  <a:lnTo>
                    <a:pt x="1417058" y="650378"/>
                  </a:lnTo>
                  <a:lnTo>
                    <a:pt x="1408846" y="652037"/>
                  </a:lnTo>
                  <a:close/>
                </a:path>
                <a:path w="1565910" h="2631440">
                  <a:moveTo>
                    <a:pt x="1406525" y="392902"/>
                  </a:moveTo>
                  <a:lnTo>
                    <a:pt x="900593" y="392902"/>
                  </a:lnTo>
                  <a:lnTo>
                    <a:pt x="892375" y="391243"/>
                  </a:lnTo>
                  <a:lnTo>
                    <a:pt x="885667" y="386719"/>
                  </a:lnTo>
                  <a:lnTo>
                    <a:pt x="881147" y="380010"/>
                  </a:lnTo>
                  <a:lnTo>
                    <a:pt x="879489" y="371799"/>
                  </a:lnTo>
                  <a:lnTo>
                    <a:pt x="881149" y="363587"/>
                  </a:lnTo>
                  <a:lnTo>
                    <a:pt x="885673" y="356878"/>
                  </a:lnTo>
                  <a:lnTo>
                    <a:pt x="892381" y="352354"/>
                  </a:lnTo>
                  <a:lnTo>
                    <a:pt x="900593" y="350695"/>
                  </a:lnTo>
                  <a:lnTo>
                    <a:pt x="1406525" y="350695"/>
                  </a:lnTo>
                  <a:lnTo>
                    <a:pt x="1414737" y="352354"/>
                  </a:lnTo>
                  <a:lnTo>
                    <a:pt x="1421445" y="356878"/>
                  </a:lnTo>
                  <a:lnTo>
                    <a:pt x="1425969" y="363587"/>
                  </a:lnTo>
                  <a:lnTo>
                    <a:pt x="1427628" y="371799"/>
                  </a:lnTo>
                  <a:lnTo>
                    <a:pt x="1425969" y="380010"/>
                  </a:lnTo>
                  <a:lnTo>
                    <a:pt x="1421445" y="386719"/>
                  </a:lnTo>
                  <a:lnTo>
                    <a:pt x="1414737" y="391243"/>
                  </a:lnTo>
                  <a:lnTo>
                    <a:pt x="1406525" y="392902"/>
                  </a:lnTo>
                  <a:close/>
                </a:path>
                <a:path w="1565910" h="2631440">
                  <a:moveTo>
                    <a:pt x="1007770" y="2130890"/>
                  </a:moveTo>
                  <a:lnTo>
                    <a:pt x="8005" y="2130890"/>
                  </a:lnTo>
                  <a:lnTo>
                    <a:pt x="8005" y="1626323"/>
                  </a:lnTo>
                  <a:lnTo>
                    <a:pt x="1007770" y="1626323"/>
                  </a:lnTo>
                  <a:lnTo>
                    <a:pt x="1007770" y="2130890"/>
                  </a:lnTo>
                  <a:close/>
                </a:path>
                <a:path w="1565910" h="2631440">
                  <a:moveTo>
                    <a:pt x="933739" y="2306344"/>
                  </a:moveTo>
                  <a:lnTo>
                    <a:pt x="36185" y="2306344"/>
                  </a:lnTo>
                  <a:lnTo>
                    <a:pt x="27973" y="2304685"/>
                  </a:lnTo>
                  <a:lnTo>
                    <a:pt x="21265" y="2300161"/>
                  </a:lnTo>
                  <a:lnTo>
                    <a:pt x="16741" y="2293452"/>
                  </a:lnTo>
                  <a:lnTo>
                    <a:pt x="15082" y="2285241"/>
                  </a:lnTo>
                  <a:lnTo>
                    <a:pt x="16741" y="2277029"/>
                  </a:lnTo>
                  <a:lnTo>
                    <a:pt x="21265" y="2270320"/>
                  </a:lnTo>
                  <a:lnTo>
                    <a:pt x="27973" y="2265796"/>
                  </a:lnTo>
                  <a:lnTo>
                    <a:pt x="36185" y="2264137"/>
                  </a:lnTo>
                  <a:lnTo>
                    <a:pt x="933739" y="2264137"/>
                  </a:lnTo>
                  <a:lnTo>
                    <a:pt x="941951" y="2265796"/>
                  </a:lnTo>
                  <a:lnTo>
                    <a:pt x="948659" y="2270320"/>
                  </a:lnTo>
                  <a:lnTo>
                    <a:pt x="953183" y="2277029"/>
                  </a:lnTo>
                  <a:lnTo>
                    <a:pt x="954842" y="2285241"/>
                  </a:lnTo>
                  <a:lnTo>
                    <a:pt x="953183" y="2293452"/>
                  </a:lnTo>
                  <a:lnTo>
                    <a:pt x="948659" y="2300161"/>
                  </a:lnTo>
                  <a:lnTo>
                    <a:pt x="941951" y="2304685"/>
                  </a:lnTo>
                  <a:lnTo>
                    <a:pt x="933739" y="2306344"/>
                  </a:lnTo>
                  <a:close/>
                </a:path>
                <a:path w="1565910" h="2631440">
                  <a:moveTo>
                    <a:pt x="933739" y="2468586"/>
                  </a:moveTo>
                  <a:lnTo>
                    <a:pt x="36185" y="2468586"/>
                  </a:lnTo>
                  <a:lnTo>
                    <a:pt x="27973" y="2466927"/>
                  </a:lnTo>
                  <a:lnTo>
                    <a:pt x="21265" y="2462403"/>
                  </a:lnTo>
                  <a:lnTo>
                    <a:pt x="16741" y="2455695"/>
                  </a:lnTo>
                  <a:lnTo>
                    <a:pt x="15082" y="2447483"/>
                  </a:lnTo>
                  <a:lnTo>
                    <a:pt x="16741" y="2439271"/>
                  </a:lnTo>
                  <a:lnTo>
                    <a:pt x="21265" y="2432563"/>
                  </a:lnTo>
                  <a:lnTo>
                    <a:pt x="27973" y="2428039"/>
                  </a:lnTo>
                  <a:lnTo>
                    <a:pt x="36185" y="2426380"/>
                  </a:lnTo>
                  <a:lnTo>
                    <a:pt x="933739" y="2426380"/>
                  </a:lnTo>
                  <a:lnTo>
                    <a:pt x="941951" y="2428039"/>
                  </a:lnTo>
                  <a:lnTo>
                    <a:pt x="948659" y="2432563"/>
                  </a:lnTo>
                  <a:lnTo>
                    <a:pt x="953183" y="2439271"/>
                  </a:lnTo>
                  <a:lnTo>
                    <a:pt x="954842" y="2447483"/>
                  </a:lnTo>
                  <a:lnTo>
                    <a:pt x="953183" y="2455695"/>
                  </a:lnTo>
                  <a:lnTo>
                    <a:pt x="948659" y="2462403"/>
                  </a:lnTo>
                  <a:lnTo>
                    <a:pt x="941951" y="2466927"/>
                  </a:lnTo>
                  <a:lnTo>
                    <a:pt x="933739" y="2468586"/>
                  </a:lnTo>
                  <a:close/>
                </a:path>
                <a:path w="1565910" h="2631440">
                  <a:moveTo>
                    <a:pt x="741417" y="2630829"/>
                  </a:moveTo>
                  <a:lnTo>
                    <a:pt x="36185" y="2630829"/>
                  </a:lnTo>
                  <a:lnTo>
                    <a:pt x="27973" y="2629170"/>
                  </a:lnTo>
                  <a:lnTo>
                    <a:pt x="21265" y="2624646"/>
                  </a:lnTo>
                  <a:lnTo>
                    <a:pt x="16741" y="2617938"/>
                  </a:lnTo>
                  <a:lnTo>
                    <a:pt x="15082" y="2609726"/>
                  </a:lnTo>
                  <a:lnTo>
                    <a:pt x="16741" y="2601514"/>
                  </a:lnTo>
                  <a:lnTo>
                    <a:pt x="21265" y="2594806"/>
                  </a:lnTo>
                  <a:lnTo>
                    <a:pt x="27973" y="2590282"/>
                  </a:lnTo>
                  <a:lnTo>
                    <a:pt x="36185" y="2588622"/>
                  </a:lnTo>
                  <a:lnTo>
                    <a:pt x="741417" y="2588622"/>
                  </a:lnTo>
                  <a:lnTo>
                    <a:pt x="749629" y="2590282"/>
                  </a:lnTo>
                  <a:lnTo>
                    <a:pt x="756337" y="2594806"/>
                  </a:lnTo>
                  <a:lnTo>
                    <a:pt x="760861" y="2601514"/>
                  </a:lnTo>
                  <a:lnTo>
                    <a:pt x="762520" y="2609726"/>
                  </a:lnTo>
                  <a:lnTo>
                    <a:pt x="760861" y="2617938"/>
                  </a:lnTo>
                  <a:lnTo>
                    <a:pt x="756337" y="2624646"/>
                  </a:lnTo>
                  <a:lnTo>
                    <a:pt x="749629" y="2629170"/>
                  </a:lnTo>
                  <a:lnTo>
                    <a:pt x="741417" y="2630829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776927" y="5672708"/>
              <a:ext cx="755650" cy="1943735"/>
            </a:xfrm>
            <a:custGeom>
              <a:avLst/>
              <a:gdLst/>
              <a:ahLst/>
              <a:cxnLst/>
              <a:rect l="l" t="t" r="r" b="b"/>
              <a:pathLst>
                <a:path w="755650" h="1943734">
                  <a:moveTo>
                    <a:pt x="562728" y="158697"/>
                  </a:moveTo>
                  <a:lnTo>
                    <a:pt x="540234" y="150682"/>
                  </a:lnTo>
                  <a:lnTo>
                    <a:pt x="521286" y="136542"/>
                  </a:lnTo>
                  <a:lnTo>
                    <a:pt x="507223" y="117638"/>
                  </a:lnTo>
                  <a:lnTo>
                    <a:pt x="499235" y="95133"/>
                  </a:lnTo>
                  <a:lnTo>
                    <a:pt x="501556" y="54715"/>
                  </a:lnTo>
                  <a:lnTo>
                    <a:pt x="521441" y="22147"/>
                  </a:lnTo>
                  <a:lnTo>
                    <a:pt x="554028" y="2289"/>
                  </a:lnTo>
                  <a:lnTo>
                    <a:pt x="594453" y="0"/>
                  </a:lnTo>
                  <a:lnTo>
                    <a:pt x="616953" y="8006"/>
                  </a:lnTo>
                  <a:lnTo>
                    <a:pt x="635876" y="22109"/>
                  </a:lnTo>
                  <a:lnTo>
                    <a:pt x="649961" y="41044"/>
                  </a:lnTo>
                  <a:lnTo>
                    <a:pt x="657946" y="63549"/>
                  </a:lnTo>
                  <a:lnTo>
                    <a:pt x="655626" y="103969"/>
                  </a:lnTo>
                  <a:lnTo>
                    <a:pt x="635740" y="136542"/>
                  </a:lnTo>
                  <a:lnTo>
                    <a:pt x="603154" y="156405"/>
                  </a:lnTo>
                  <a:lnTo>
                    <a:pt x="562728" y="158697"/>
                  </a:lnTo>
                  <a:close/>
                </a:path>
                <a:path w="755650" h="1943734">
                  <a:moveTo>
                    <a:pt x="755345" y="450641"/>
                  </a:moveTo>
                  <a:lnTo>
                    <a:pt x="307264" y="450458"/>
                  </a:lnTo>
                  <a:lnTo>
                    <a:pt x="307574" y="450134"/>
                  </a:lnTo>
                  <a:lnTo>
                    <a:pt x="0" y="450022"/>
                  </a:lnTo>
                  <a:lnTo>
                    <a:pt x="271501" y="82303"/>
                  </a:lnTo>
                  <a:lnTo>
                    <a:pt x="439090" y="309642"/>
                  </a:lnTo>
                  <a:lnTo>
                    <a:pt x="623561" y="309642"/>
                  </a:lnTo>
                  <a:lnTo>
                    <a:pt x="755345" y="450641"/>
                  </a:lnTo>
                  <a:close/>
                </a:path>
                <a:path w="755650" h="1943734">
                  <a:moveTo>
                    <a:pt x="623561" y="309642"/>
                  </a:moveTo>
                  <a:lnTo>
                    <a:pt x="439090" y="309642"/>
                  </a:lnTo>
                  <a:lnTo>
                    <a:pt x="531396" y="211033"/>
                  </a:lnTo>
                  <a:lnTo>
                    <a:pt x="623561" y="309642"/>
                  </a:lnTo>
                  <a:close/>
                </a:path>
                <a:path w="755650" h="1943734">
                  <a:moveTo>
                    <a:pt x="481016" y="1671287"/>
                  </a:moveTo>
                  <a:lnTo>
                    <a:pt x="317535" y="1671287"/>
                  </a:lnTo>
                  <a:lnTo>
                    <a:pt x="340313" y="1621624"/>
                  </a:lnTo>
                  <a:lnTo>
                    <a:pt x="458252" y="1621624"/>
                  </a:lnTo>
                  <a:lnTo>
                    <a:pt x="481016" y="1671287"/>
                  </a:lnTo>
                  <a:close/>
                </a:path>
                <a:path w="755650" h="1943734">
                  <a:moveTo>
                    <a:pt x="714686" y="1943732"/>
                  </a:moveTo>
                  <a:lnTo>
                    <a:pt x="317408" y="1943732"/>
                  </a:lnTo>
                  <a:lnTo>
                    <a:pt x="317408" y="1671287"/>
                  </a:lnTo>
                  <a:lnTo>
                    <a:pt x="714686" y="1671287"/>
                  </a:lnTo>
                  <a:lnTo>
                    <a:pt x="714686" y="1943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4092" y="4503905"/>
              <a:ext cx="5360295" cy="52355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4841" y="2643697"/>
            <a:ext cx="6833870" cy="4490720"/>
          </a:xfrm>
          <a:prstGeom prst="rect"/>
        </p:spPr>
        <p:txBody>
          <a:bodyPr wrap="square" lIns="0" tIns="385445" rIns="0" bIns="0" rtlCol="0" vert="horz">
            <a:spAutoFit/>
          </a:bodyPr>
          <a:lstStyle/>
          <a:p>
            <a:pPr marL="1441450" marR="5080" indent="-1429385">
              <a:lnSpc>
                <a:spcPts val="16140"/>
              </a:lnSpc>
              <a:spcBef>
                <a:spcPts val="3035"/>
              </a:spcBef>
            </a:pPr>
            <a:r>
              <a:rPr dirty="0" u="none" sz="15850" spc="555">
                <a:solidFill>
                  <a:srgbClr val="000000"/>
                </a:solidFill>
              </a:rPr>
              <a:t>T</a:t>
            </a:r>
            <a:r>
              <a:rPr dirty="0" u="none" sz="15850" spc="-1545">
                <a:solidFill>
                  <a:srgbClr val="000000"/>
                </a:solidFill>
              </a:rPr>
              <a:t>H</a:t>
            </a:r>
            <a:r>
              <a:rPr dirty="0" u="none" sz="15850" spc="90">
                <a:solidFill>
                  <a:srgbClr val="000000"/>
                </a:solidFill>
              </a:rPr>
              <a:t>A</a:t>
            </a:r>
            <a:r>
              <a:rPr dirty="0" u="none" sz="15850" spc="-1390">
                <a:solidFill>
                  <a:srgbClr val="000000"/>
                </a:solidFill>
              </a:rPr>
              <a:t>N</a:t>
            </a:r>
            <a:r>
              <a:rPr dirty="0" u="none" sz="15850" spc="-365">
                <a:solidFill>
                  <a:srgbClr val="000000"/>
                </a:solidFill>
              </a:rPr>
              <a:t>K  </a:t>
            </a:r>
            <a:r>
              <a:rPr dirty="0" u="none" sz="15850" spc="-815">
                <a:solidFill>
                  <a:srgbClr val="000000"/>
                </a:solidFill>
              </a:rPr>
              <a:t>YOU</a:t>
            </a:r>
            <a:endParaRPr sz="1585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34770" cy="1238250"/>
          </a:xfrm>
          <a:custGeom>
            <a:avLst/>
            <a:gdLst/>
            <a:ahLst/>
            <a:cxnLst/>
            <a:rect l="l" t="t" r="r" b="b"/>
            <a:pathLst>
              <a:path w="1334770" h="1238250">
                <a:moveTo>
                  <a:pt x="0" y="0"/>
                </a:moveTo>
                <a:lnTo>
                  <a:pt x="1334735" y="0"/>
                </a:lnTo>
                <a:lnTo>
                  <a:pt x="1324195" y="20713"/>
                </a:lnTo>
                <a:lnTo>
                  <a:pt x="1301709" y="63689"/>
                </a:lnTo>
                <a:lnTo>
                  <a:pt x="1278616" y="106646"/>
                </a:lnTo>
                <a:lnTo>
                  <a:pt x="1254916" y="149585"/>
                </a:lnTo>
                <a:lnTo>
                  <a:pt x="1230609" y="192505"/>
                </a:lnTo>
                <a:lnTo>
                  <a:pt x="1205694" y="235406"/>
                </a:lnTo>
                <a:lnTo>
                  <a:pt x="1180173" y="278288"/>
                </a:lnTo>
                <a:lnTo>
                  <a:pt x="1154045" y="321152"/>
                </a:lnTo>
                <a:lnTo>
                  <a:pt x="1127309" y="363997"/>
                </a:lnTo>
                <a:lnTo>
                  <a:pt x="1099966" y="406823"/>
                </a:lnTo>
                <a:lnTo>
                  <a:pt x="1072016" y="449631"/>
                </a:lnTo>
                <a:lnTo>
                  <a:pt x="1043459" y="492420"/>
                </a:lnTo>
                <a:lnTo>
                  <a:pt x="1014295" y="535190"/>
                </a:lnTo>
                <a:lnTo>
                  <a:pt x="984524" y="577941"/>
                </a:lnTo>
                <a:lnTo>
                  <a:pt x="954146" y="620674"/>
                </a:lnTo>
                <a:lnTo>
                  <a:pt x="891568" y="706084"/>
                </a:lnTo>
                <a:lnTo>
                  <a:pt x="826562" y="791418"/>
                </a:lnTo>
                <a:lnTo>
                  <a:pt x="759127" y="876678"/>
                </a:lnTo>
                <a:lnTo>
                  <a:pt x="689264" y="961863"/>
                </a:lnTo>
                <a:lnTo>
                  <a:pt x="656664" y="999599"/>
                </a:lnTo>
                <a:lnTo>
                  <a:pt x="624179" y="1034564"/>
                </a:lnTo>
                <a:lnTo>
                  <a:pt x="591809" y="1066756"/>
                </a:lnTo>
                <a:lnTo>
                  <a:pt x="559553" y="1096177"/>
                </a:lnTo>
                <a:lnTo>
                  <a:pt x="527412" y="1122826"/>
                </a:lnTo>
                <a:lnTo>
                  <a:pt x="495385" y="1146703"/>
                </a:lnTo>
                <a:lnTo>
                  <a:pt x="463474" y="1167809"/>
                </a:lnTo>
                <a:lnTo>
                  <a:pt x="399995" y="1201705"/>
                </a:lnTo>
                <a:lnTo>
                  <a:pt x="336974" y="1224514"/>
                </a:lnTo>
                <a:lnTo>
                  <a:pt x="274413" y="1236236"/>
                </a:lnTo>
                <a:lnTo>
                  <a:pt x="243304" y="1237939"/>
                </a:lnTo>
                <a:lnTo>
                  <a:pt x="212310" y="1236871"/>
                </a:lnTo>
                <a:lnTo>
                  <a:pt x="150666" y="1226419"/>
                </a:lnTo>
                <a:lnTo>
                  <a:pt x="89481" y="1204880"/>
                </a:lnTo>
                <a:lnTo>
                  <a:pt x="28754" y="11722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1959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Tahir Hussain</dc:creator>
  <cp:keywords>DAFRM6hOEds,BAFRM6TEpgE</cp:keywords>
  <dc:title>Blue Minimalist and Modern Digital Marketing Presentation</dc:title>
  <dcterms:created xsi:type="dcterms:W3CDTF">2022-11-07T16:48:13Z</dcterms:created>
  <dcterms:modified xsi:type="dcterms:W3CDTF">2022-11-07T16:48:13Z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2022-11-06T00:00:00Z</vt:filetime>
  </property>
  <property fmtid="{D5CDD505-2E9C-101B-9397-08002B2CF9AE}" pid="3" name="Creator">
    <vt:lpwstr>Canva</vt:lpwstr>
  </property>
  <property fmtid="{D5CDD505-2E9C-101B-9397-08002B2CF9AE}" pid="4" name="LastSaved">
    <vt:filetime>2022-11-06T00:00:00Z</vt:filetime>
  </property>
</Properties>
</file>